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775" r:id="rId9"/>
    <p:sldMasterId id="2147483787" r:id="rId10"/>
    <p:sldMasterId id="2147483800" r:id="rId11"/>
    <p:sldMasterId id="2147483813" r:id="rId12"/>
    <p:sldMasterId id="2147483826" r:id="rId13"/>
  </p:sldMasterIdLst>
  <p:sldIdLst>
    <p:sldId id="277" r:id="rId14"/>
    <p:sldId id="278" r:id="rId15"/>
    <p:sldId id="270" r:id="rId16"/>
    <p:sldId id="259" r:id="rId17"/>
    <p:sldId id="261" r:id="rId18"/>
    <p:sldId id="262" r:id="rId19"/>
    <p:sldId id="263" r:id="rId20"/>
    <p:sldId id="264" r:id="rId21"/>
    <p:sldId id="267" r:id="rId22"/>
    <p:sldId id="265" r:id="rId23"/>
    <p:sldId id="266" r:id="rId24"/>
    <p:sldId id="272" r:id="rId25"/>
    <p:sldId id="273" r:id="rId26"/>
    <p:sldId id="274" r:id="rId27"/>
    <p:sldId id="275" r:id="rId28"/>
    <p:sldId id="271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B145-4B26-4937-997B-FA0A0C1DE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2B6C-D880-48ED-89E9-6E8825FE1D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19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CA3F-ADD6-41AC-BF35-ECE74B875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0112-B719-4025-A372-CD3467217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75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A7BE-EADD-4BAE-AF82-738D4BB09A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B12E-0AF7-4BA5-913B-B17877C9E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191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90D9-2247-4BA3-BE12-E32E8DFA32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1BFB-14F4-4CBC-A603-657E19744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14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1C50-D13D-4342-9B70-DD56D3DDAE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62DF-9F17-46B2-A3F2-B712F22559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59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355B-C0AC-49BC-B463-3D6740F48A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5629-83B7-4F56-9E11-7AB9E185EA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41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B4A-27CC-419F-8010-91DB06C250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6F43-C3F8-4C0C-8F43-C3F3F901A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33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255A-BEE3-48B9-B4E7-B25E287DCB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6998-23AD-444B-A846-47880D3EF6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0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5D0F-619F-4235-A295-B9FB0B6B6B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8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2AC8-9CE8-403E-87CC-A8BC38CA8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01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BB59-5C4F-4216-B028-73B09A2230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DFC6-3B4C-4D97-8BAA-34BFF607FA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24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9135-C753-40D4-B73F-48AA262AD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584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7FA6-E3A6-4EBD-ACE4-309C4B3493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08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7E13-B93F-4632-9BC9-11989446E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58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88F0-D956-4F9D-97DF-5AE689FBFA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39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1E65-E614-46AC-871B-9B9C70AA41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24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0A24-6C99-43E6-94C7-47D8CAC8B0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2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2673-4C0C-4997-B96E-962C7A573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081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D906-D35E-4976-9407-8D96983595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76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C94F-3597-4271-AFEC-254C85722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2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5D0F-619F-4235-A295-B9FB0B6B6B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586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2AC8-9CE8-403E-87CC-A8BC38CA8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9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BB59-5C4F-4216-B028-73B09A2230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489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9135-C753-40D4-B73F-48AA262AD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95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7FA6-E3A6-4EBD-ACE4-309C4B3493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41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7E13-B93F-4632-9BC9-11989446E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4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88F0-D956-4F9D-97DF-5AE689FBFA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423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1E65-E614-46AC-871B-9B9C70AA41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48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0A24-6C99-43E6-94C7-47D8CAC8B0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291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2673-4C0C-4997-B96E-962C7A573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893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D906-D35E-4976-9407-8D96983595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066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C94F-3597-4271-AFEC-254C85722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124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5D0F-619F-4235-A295-B9FB0B6B6B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782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2AC8-9CE8-403E-87CC-A8BC38CA8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95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BB59-5C4F-4216-B028-73B09A2230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721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9135-C753-40D4-B73F-48AA262AD2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8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7FA6-E3A6-4EBD-ACE4-309C4B3493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78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7E13-B93F-4632-9BC9-11989446E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55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88F0-D956-4F9D-97DF-5AE689FBFA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80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1E65-E614-46AC-871B-9B9C70AA41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28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0A24-6C99-43E6-94C7-47D8CAC8B0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727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2673-4C0C-4997-B96E-962C7A573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377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D906-D35E-4976-9407-8D96983595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75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C94F-3597-4271-AFEC-254C85722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56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985F-A5B5-4D31-8D15-58F2840AB0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926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B1B8-8730-406B-9747-8B5DF151F8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7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9A4F-86BD-4797-BCC1-48B3572B0D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5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13F0-51FA-48F2-888C-AD3F542135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719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46FC-E0F7-42D0-9E9B-084B52D9A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203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B989-0846-4357-90FC-882C99DE3B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78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7C5A-346F-4DE5-98BD-529522185F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854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99E6-825E-448C-8C5C-6E2553B265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13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E329-5333-43B5-8504-D75F2CC12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51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B5E2-CF59-4777-82E9-993D044BD4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388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CDC4-8875-49F0-9316-E206054B6D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4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2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6A74-65A6-4A0C-9B9C-0A511BC79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0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86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3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44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95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2BE-B95F-4C6B-A3D9-9F766A633C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03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57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8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70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71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34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65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6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13EF-5633-4C0A-9524-D20DA63BFC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28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9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6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7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19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56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5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9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53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49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1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629A-3DE5-464D-8A13-94B7F0341D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74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0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25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89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63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9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0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9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65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8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D861-F5FF-4F5B-8644-93EA52986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62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7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7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19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4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1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43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12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0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1360-C584-4350-9ABA-BA3C00AF9F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4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1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2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96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211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2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1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3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5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79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6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FC61-EB55-4149-988B-3FD7ADE8A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2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18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41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86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90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78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7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82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3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4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CC88-D9E4-40DA-96BF-DC3A08D610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05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61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9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3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63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66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64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9ED4-F212-4247-943B-81BEB59CA1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295E-664D-47DD-AB40-3405760C2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680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B6E2-C826-4B8F-8773-56C9216184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07B8-6DE8-4479-9E90-4EA113158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686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CB02-71B8-4AEE-9A74-4B3DEFC5EE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A442-C549-4B34-95D5-7C1E92886E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409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5EF3-19EE-48AF-AA61-9ABFD94D9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6C06-7535-431E-8D0B-8CAFCD2D34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BD868-2403-4C3B-9BB9-4CC64BD1E39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D8E92-5281-4C8C-B25F-75B7D7B21F0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8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D8E92-5281-4C8C-B25F-75B7D7B21F0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D8E92-5281-4C8C-B25F-75B7D7B21F0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BD0C5-2F08-4D0D-9740-1D81ED1120A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0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6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2B458-E6FA-4B5D-AC77-03D7A914D7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E8A55-714B-4886-B736-C7BE3409C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49634"/>
            <a:ext cx="5904656" cy="89284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3800" b="1" spc="50" dirty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3800" b="1" spc="50" dirty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38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HELLO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3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Take…..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</a:rPr>
              <a:t>A pencil box</a:t>
            </a:r>
            <a:endParaRPr lang="ru-RU" sz="5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8196" name="Picture 10" descr="пенал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132856"/>
            <a:ext cx="3024188" cy="3024187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2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You must take….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8000" b="1" smtClean="0">
                <a:solidFill>
                  <a:srgbClr val="000066"/>
                </a:solidFill>
                <a:latin typeface="Times New Roman" pitchFamily="18" charset="0"/>
              </a:rPr>
              <a:t>a ruler</a:t>
            </a:r>
            <a:endParaRPr lang="ru-RU" sz="8000" b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9220" name="Picture 10" descr="ru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74863"/>
            <a:ext cx="3581400" cy="3581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0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8800" b="1" dirty="0" smtClean="0">
                <a:solidFill>
                  <a:srgbClr val="000066"/>
                </a:solidFill>
                <a:latin typeface="Times New Roman" pitchFamily="18" charset="0"/>
              </a:rPr>
              <a:t>a</a:t>
            </a:r>
            <a:endParaRPr lang="en-US" sz="88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8800" b="1" dirty="0" smtClean="0">
                <a:solidFill>
                  <a:srgbClr val="000066"/>
                </a:solidFill>
                <a:latin typeface="Times New Roman" pitchFamily="18" charset="0"/>
              </a:rPr>
              <a:t>rubber</a:t>
            </a:r>
            <a:r>
              <a:rPr lang="en-US" sz="8800" dirty="0" smtClean="0">
                <a:latin typeface="Times New Roman" pitchFamily="18" charset="0"/>
              </a:rPr>
              <a:t> </a:t>
            </a:r>
            <a:endParaRPr lang="ru-RU" sz="8800" dirty="0" smtClean="0">
              <a:latin typeface="Times New Roman" pitchFamily="18" charset="0"/>
            </a:endParaRPr>
          </a:p>
        </p:txBody>
      </p:sp>
      <p:pic>
        <p:nvPicPr>
          <p:cNvPr id="6" name="Picture 8" descr="35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6488">
            <a:off x="5225560" y="2264060"/>
            <a:ext cx="2811295" cy="3056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rgbClr val="200595"/>
                </a:solidFill>
              </a:rPr>
              <a:t>You must take….</a:t>
            </a:r>
            <a:endParaRPr lang="ru-RU" sz="6600" b="1" dirty="0">
              <a:solidFill>
                <a:srgbClr val="20059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You must take….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5" name="Picture 14" descr="7077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7394">
            <a:off x="1056035" y="1947952"/>
            <a:ext cx="2858384" cy="38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4916" y="2492896"/>
            <a:ext cx="4245556" cy="3638029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rgbClr val="200595"/>
                </a:solidFill>
              </a:rPr>
              <a:t>Coloured</a:t>
            </a:r>
            <a:r>
              <a:rPr lang="en-US" sz="6600" dirty="0" smtClean="0">
                <a:solidFill>
                  <a:srgbClr val="200595"/>
                </a:solidFill>
              </a:rPr>
              <a:t> pencils</a:t>
            </a:r>
            <a:endParaRPr lang="ru-RU" sz="6600" dirty="0">
              <a:solidFill>
                <a:srgbClr val="20059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</a:rPr>
              <a:t>a</a:t>
            </a:r>
            <a:endParaRPr lang="en-US" sz="60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</a:rPr>
              <a:t>p</a:t>
            </a: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</a:rPr>
              <a:t>encil sharpener</a:t>
            </a:r>
            <a:r>
              <a:rPr lang="en-US" sz="6000" dirty="0" smtClean="0">
                <a:latin typeface="Times New Roman" pitchFamily="18" charset="0"/>
              </a:rPr>
              <a:t> </a:t>
            </a:r>
            <a:endParaRPr lang="ru-RU" sz="6000" dirty="0" smtClean="0"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rgbClr val="200595"/>
                </a:solidFill>
              </a:rPr>
              <a:t>You must take….</a:t>
            </a:r>
            <a:endParaRPr lang="ru-RU" sz="7200" b="1" dirty="0">
              <a:solidFill>
                <a:srgbClr val="200595"/>
              </a:solidFill>
            </a:endParaRPr>
          </a:p>
        </p:txBody>
      </p:sp>
      <p:pic>
        <p:nvPicPr>
          <p:cNvPr id="8" name="Picture 4" descr="1889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2592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0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игра"/>
          <p:cNvPicPr>
            <a:picLocks noChangeAspect="1" noChangeArrowheads="1"/>
          </p:cNvPicPr>
          <p:nvPr/>
        </p:nvPicPr>
        <p:blipFill>
          <a:blip r:embed="rId2">
            <a:lum bright="7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853">
            <a:off x="971550" y="981075"/>
            <a:ext cx="6840538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7696200" cy="48958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9600" dirty="0" smtClean="0">
                <a:solidFill>
                  <a:schemeClr val="tx2"/>
                </a:solidFill>
              </a:rPr>
              <a:t>Need </a:t>
            </a:r>
            <a:r>
              <a:rPr lang="en-US" sz="2800" dirty="0" smtClean="0"/>
              <a:t>– </a:t>
            </a:r>
            <a:r>
              <a:rPr lang="ru-RU" sz="5400" dirty="0" smtClean="0"/>
              <a:t>нуждаться</a:t>
            </a:r>
          </a:p>
          <a:p>
            <a:pPr marL="609600" indent="-609600" eaLnBrk="1" hangingPunct="1">
              <a:buFontTx/>
              <a:buNone/>
            </a:pPr>
            <a:r>
              <a:rPr lang="en-US" sz="8000" dirty="0" smtClean="0">
                <a:solidFill>
                  <a:schemeClr val="tx2"/>
                </a:solidFill>
              </a:rPr>
              <a:t>You need </a:t>
            </a:r>
            <a:r>
              <a:rPr lang="en-US" sz="4400" dirty="0" smtClean="0"/>
              <a:t>– </a:t>
            </a:r>
            <a:endParaRPr lang="ru-RU" sz="4400" dirty="0" smtClean="0"/>
          </a:p>
          <a:p>
            <a:pPr marL="609600" indent="-609600" eaLnBrk="1" hangingPunct="1">
              <a:buFontTx/>
              <a:buNone/>
            </a:pPr>
            <a:r>
              <a:rPr lang="ru-RU" sz="6000" dirty="0" smtClean="0"/>
              <a:t>  тебе нужен(нужны)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11413" y="55895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29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79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81724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696200" cy="4464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u="sng" dirty="0" smtClean="0">
                <a:solidFill>
                  <a:srgbClr val="3FBF3F"/>
                </a:solidFill>
              </a:rPr>
              <a:t>Complete the sentences: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 … to go to school.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My </a:t>
            </a:r>
            <a:r>
              <a:rPr lang="en-US" sz="2400" dirty="0" err="1" smtClean="0">
                <a:solidFill>
                  <a:srgbClr val="FF6600"/>
                </a:solidFill>
              </a:rPr>
              <a:t>favourite</a:t>
            </a:r>
            <a:r>
              <a:rPr lang="en-US" sz="2400" dirty="0" smtClean="0">
                <a:solidFill>
                  <a:srgbClr val="FF6600"/>
                </a:solidFill>
              </a:rPr>
              <a:t> subjects at school are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I learn … because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I like to … at the lesson of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I need … at the lesson of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33CC"/>
                </a:solidFill>
              </a:rPr>
              <a:t>I don’t like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CC"/>
                </a:solidFill>
              </a:rPr>
              <a:t>I don’t like to … at the lesson of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 must …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I mustn’t … .</a:t>
            </a:r>
            <a:endParaRPr lang="ru-RU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089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-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1500188" y="500063"/>
            <a:ext cx="6572250" cy="1500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for your work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3015"/>
            <a:ext cx="3456384" cy="36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72059"/>
            <a:ext cx="56886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карандаш 5"/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21088"/>
            <a:ext cx="44529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краски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211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65925" cy="1331913"/>
          </a:xfrm>
        </p:spPr>
        <p:txBody>
          <a:bodyPr/>
          <a:lstStyle/>
          <a:p>
            <a:pPr eaLnBrk="1" hangingPunct="1"/>
            <a:r>
              <a:rPr lang="en-US" sz="4000" i="1" smtClean="0">
                <a:solidFill>
                  <a:schemeClr val="hlink"/>
                </a:solidFill>
              </a:rPr>
              <a:t>Pronounce the words correctly:</a:t>
            </a:r>
            <a:endParaRPr lang="ru-RU" sz="4000" i="1" smtClean="0">
              <a:solidFill>
                <a:schemeClr val="hlink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713788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[a:]              [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ju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:]</a:t>
            </a:r>
            <a:r>
              <a:rPr lang="en-US" dirty="0" smtClean="0">
                <a:latin typeface="Times New Roman" pitchFamily="18" charset="0"/>
              </a:rPr>
              <a:t>                 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[∫]                    [t∫]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art            you          sharpener       picture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ask        computer     bookshelf      teacher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answer     pupil          dictionary     question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heart</a:t>
            </a:r>
            <a:r>
              <a:rPr lang="ru-RU" dirty="0" smtClean="0"/>
              <a:t> </a:t>
            </a:r>
            <a:r>
              <a:rPr lang="en-US" dirty="0" smtClean="0"/>
              <a:t>      music</a:t>
            </a:r>
            <a:r>
              <a:rPr lang="ru-RU" dirty="0" smtClean="0"/>
              <a:t> </a:t>
            </a:r>
            <a:r>
              <a:rPr lang="en-US" dirty="0" smtClean="0"/>
              <a:t>         Russian</a:t>
            </a:r>
            <a:r>
              <a:rPr lang="ru-RU" dirty="0" smtClean="0"/>
              <a:t> </a:t>
            </a:r>
            <a:r>
              <a:rPr lang="en-US" dirty="0" smtClean="0"/>
              <a:t>      Literature</a:t>
            </a:r>
            <a:r>
              <a:rPr lang="ru-R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85457"/>
            <a:ext cx="23762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65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924175"/>
            <a:ext cx="7304088" cy="1147763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 smtClean="0"/>
              <a:t>Our School</a:t>
            </a:r>
            <a:endParaRPr lang="ru-RU" sz="9600" dirty="0" smtClean="0"/>
          </a:p>
        </p:txBody>
      </p:sp>
      <p:pic>
        <p:nvPicPr>
          <p:cNvPr id="31747" name="Picture 3" descr="весе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24495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373"/>
            <a:ext cx="2389187" cy="26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29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Take…. 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5800" b="1" smtClean="0">
                <a:solidFill>
                  <a:srgbClr val="000066"/>
                </a:solidFill>
                <a:latin typeface="Times New Roman" pitchFamily="18" charset="0"/>
              </a:rPr>
              <a:t>a school bag</a:t>
            </a:r>
            <a:r>
              <a:rPr lang="en-US" sz="54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sz="5400" b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100" name="Picture 12" descr="b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01850"/>
            <a:ext cx="4038600" cy="35274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9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7200" b="1" dirty="0" smtClean="0">
                <a:solidFill>
                  <a:srgbClr val="000066"/>
                </a:solidFill>
                <a:latin typeface="Times New Roman" pitchFamily="18" charset="0"/>
              </a:rPr>
              <a:t>a  textbook</a:t>
            </a:r>
          </a:p>
          <a:p>
            <a:pPr eaLnBrk="1" hangingPunct="1">
              <a:buFont typeface="Wingdings" pitchFamily="2" charset="2"/>
              <a:buNone/>
            </a:pPr>
            <a:endParaRPr lang="ru-RU" sz="80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124" name="Picture 10" descr="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19288"/>
            <a:ext cx="3743325" cy="36703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rgbClr val="200595"/>
                </a:solidFill>
              </a:rPr>
              <a:t>Take…..</a:t>
            </a:r>
            <a:endParaRPr lang="ru-RU" sz="6600" b="1" dirty="0">
              <a:solidFill>
                <a:srgbClr val="20059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5822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Take....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8000" b="1" dirty="0" smtClean="0">
                <a:solidFill>
                  <a:srgbClr val="000066"/>
                </a:solidFill>
                <a:latin typeface="Times New Roman" pitchFamily="18" charset="0"/>
              </a:rPr>
              <a:t>a pencil</a:t>
            </a:r>
            <a:endParaRPr lang="ru-RU" sz="80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148" name="Picture 13" descr="карандаш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25" y="2060575"/>
            <a:ext cx="2559050" cy="345598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6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Take…..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6000" b="1" dirty="0" smtClean="0">
                <a:solidFill>
                  <a:srgbClr val="000066"/>
                </a:solidFill>
                <a:latin typeface="Times New Roman" pitchFamily="18" charset="0"/>
              </a:rPr>
              <a:t>        an workbook</a:t>
            </a:r>
            <a:endParaRPr lang="ru-RU" sz="60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7172" name="Picture 8" descr="тетрад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8175"/>
            <a:ext cx="4038600" cy="391477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5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rgbClr val="000099"/>
                </a:solidFill>
              </a:rPr>
              <a:t>Take....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8800" b="1" dirty="0" smtClean="0">
                <a:solidFill>
                  <a:srgbClr val="000066"/>
                </a:solidFill>
                <a:latin typeface="Times New Roman" pitchFamily="18" charset="0"/>
              </a:rPr>
              <a:t>A pen</a:t>
            </a:r>
            <a:r>
              <a:rPr lang="en-US" sz="8800" dirty="0" smtClean="0">
                <a:latin typeface="Times New Roman" pitchFamily="18" charset="0"/>
              </a:rPr>
              <a:t> </a:t>
            </a:r>
            <a:endParaRPr lang="ru-RU" sz="8800" dirty="0" smtClean="0">
              <a:latin typeface="Times New Roman" pitchFamily="18" charset="0"/>
            </a:endParaRPr>
          </a:p>
        </p:txBody>
      </p:sp>
      <p:pic>
        <p:nvPicPr>
          <p:cNvPr id="6" name="Picture 2" descr="C:\Users\Глызовы\AppData\Local\Microsoft\Windows\Temporary Internet Files\Content.IE5\02F4P6N7\MC900291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35062" y="2522632"/>
            <a:ext cx="2709346" cy="29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2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Пастель</vt:lpstr>
      <vt:lpstr>Уровень</vt:lpstr>
      <vt:lpstr>1_Уровень</vt:lpstr>
      <vt:lpstr>2_Уровень</vt:lpstr>
      <vt:lpstr>3_Уровень</vt:lpstr>
      <vt:lpstr>4_Уровень</vt:lpstr>
      <vt:lpstr>5_Уровень</vt:lpstr>
      <vt:lpstr>6_Уровень</vt:lpstr>
      <vt:lpstr>Тема Office</vt:lpstr>
      <vt:lpstr>7_Уровень</vt:lpstr>
      <vt:lpstr>8_Уровень</vt:lpstr>
      <vt:lpstr>9_Уровень</vt:lpstr>
      <vt:lpstr>1_Пастель</vt:lpstr>
      <vt:lpstr>Презентация PowerPoint</vt:lpstr>
      <vt:lpstr>Презентация PowerPoint</vt:lpstr>
      <vt:lpstr>Pronounce the words correctly:</vt:lpstr>
      <vt:lpstr>Our School</vt:lpstr>
      <vt:lpstr>Take…. </vt:lpstr>
      <vt:lpstr>Take…..</vt:lpstr>
      <vt:lpstr>Take....</vt:lpstr>
      <vt:lpstr>Take…..</vt:lpstr>
      <vt:lpstr>Take....</vt:lpstr>
      <vt:lpstr>Take…..</vt:lpstr>
      <vt:lpstr>You must take….</vt:lpstr>
      <vt:lpstr>You must take….</vt:lpstr>
      <vt:lpstr>You must take….</vt:lpstr>
      <vt:lpstr>You must take….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Pronounce the words correctly:</dc:title>
  <dc:creator>W7</dc:creator>
  <cp:lastModifiedBy>W7</cp:lastModifiedBy>
  <cp:revision>16</cp:revision>
  <dcterms:created xsi:type="dcterms:W3CDTF">2013-05-10T11:47:58Z</dcterms:created>
  <dcterms:modified xsi:type="dcterms:W3CDTF">2013-05-14T22:03:12Z</dcterms:modified>
</cp:coreProperties>
</file>