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0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7" r:id="rId3"/>
    <p:sldMasterId id="2147483710" r:id="rId4"/>
    <p:sldMasterId id="2147483723" r:id="rId5"/>
    <p:sldMasterId id="2147483736" r:id="rId6"/>
    <p:sldMasterId id="2147483749" r:id="rId7"/>
    <p:sldMasterId id="2147483762" r:id="rId8"/>
    <p:sldMasterId id="2147483775" r:id="rId9"/>
    <p:sldMasterId id="2147483787" r:id="rId10"/>
    <p:sldMasterId id="2147483800" r:id="rId11"/>
    <p:sldMasterId id="2147483813" r:id="rId12"/>
    <p:sldMasterId id="2147483826" r:id="rId13"/>
  </p:sldMasterIdLst>
  <p:sldIdLst>
    <p:sldId id="277" r:id="rId14"/>
    <p:sldId id="278" r:id="rId15"/>
    <p:sldId id="270" r:id="rId16"/>
    <p:sldId id="259" r:id="rId17"/>
    <p:sldId id="261" r:id="rId18"/>
    <p:sldId id="262" r:id="rId19"/>
    <p:sldId id="263" r:id="rId20"/>
    <p:sldId id="264" r:id="rId21"/>
    <p:sldId id="267" r:id="rId22"/>
    <p:sldId id="265" r:id="rId23"/>
    <p:sldId id="266" r:id="rId24"/>
    <p:sldId id="272" r:id="rId25"/>
    <p:sldId id="273" r:id="rId26"/>
    <p:sldId id="274" r:id="rId27"/>
    <p:sldId id="275" r:id="rId28"/>
    <p:sldId id="271" r:id="rId29"/>
    <p:sldId id="26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7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B145-4B26-4937-997B-FA0A0C1DE5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0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72B6C-D880-48ED-89E9-6E8825FE1D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19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6CA3F-ADD6-41AC-BF35-ECE74B875D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50112-B719-4025-A372-CD34672179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175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CA7BE-EADD-4BAE-AF82-738D4BB09A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7B12E-0AF7-4BA5-913B-B17877C9E7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191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90D9-2247-4BA3-BE12-E32E8DFA32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D1BFB-14F4-4CBC-A603-657E19744C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147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21C50-D13D-4342-9B70-DD56D3DDAEE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062DF-9F17-46B2-A3F2-B712F22559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595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0355B-C0AC-49BC-B463-3D6740F48A8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B5629-83B7-4F56-9E11-7AB9E185EA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415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0EB4A-27CC-419F-8010-91DB06C250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66F43-C3F8-4C0C-8F43-C3F3F901A7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833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D255A-BEE3-48B9-B4E7-B25E287DCB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D6998-23AD-444B-A846-47880D3EF6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9086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5D0F-619F-4235-A295-B9FB0B6B6B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589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2AC8-9CE8-403E-87CC-A8BC38CA88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8010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9BB59-5C4F-4216-B028-73B09A2230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EDFC6-3B4C-4D97-8BAA-34BFF607FA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249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E9135-C753-40D4-B73F-48AA262AD2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584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87FA6-E3A6-4EBD-ACE4-309C4B3493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108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7E13-B93F-4632-9BC9-11989446E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581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388F0-D956-4F9D-97DF-5AE689FBFA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391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11E65-E614-46AC-871B-9B9C70AA41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0124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C0A24-6C99-43E6-94C7-47D8CAC8B0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723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C2673-4C0C-4997-B96E-962C7A573AC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081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0D906-D35E-4976-9407-8D96983595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18768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5C94F-3597-4271-AFEC-254C85722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7247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5D0F-619F-4235-A295-B9FB0B6B6B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26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65860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2AC8-9CE8-403E-87CC-A8BC38CA88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00493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9BB59-5C4F-4216-B028-73B09A2230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489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E9135-C753-40D4-B73F-48AA262AD2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957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87FA6-E3A6-4EBD-ACE4-309C4B3493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411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7E13-B93F-4632-9BC9-11989446E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749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388F0-D956-4F9D-97DF-5AE689FBFA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4238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11E65-E614-46AC-871B-9B9C70AA41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448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C0A24-6C99-43E6-94C7-47D8CAC8B0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291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C2673-4C0C-4997-B96E-962C7A573AC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28939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0D906-D35E-4976-9407-8D96983595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54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066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5C94F-3597-4271-AFEC-254C85722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9124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5D0F-619F-4235-A295-B9FB0B6B6B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7822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2AC8-9CE8-403E-87CC-A8BC38CA88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05952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9BB59-5C4F-4216-B028-73B09A2230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7215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E9135-C753-40D4-B73F-48AA262AD2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818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87FA6-E3A6-4EBD-ACE4-309C4B3493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6278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7E13-B93F-4632-9BC9-11989446E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552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388F0-D956-4F9D-97DF-5AE689FBFA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32806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11E65-E614-46AC-871B-9B9C70AA41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128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C0A24-6C99-43E6-94C7-47D8CAC8B0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166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7273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C2673-4C0C-4997-B96E-962C7A573AC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377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0D906-D35E-4976-9407-8D96983595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97755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5C94F-3597-4271-AFEC-254C85722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456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6300000 w 3985"/>
              <a:gd name="T1" fmla="*/ 0 h 3619"/>
              <a:gd name="T2" fmla="*/ 0 w 3985"/>
              <a:gd name="T3" fmla="*/ 1826667 h 3619"/>
              <a:gd name="T4" fmla="*/ 4842204 w 3985"/>
              <a:gd name="T5" fmla="*/ 6780213 h 3619"/>
              <a:gd name="T6" fmla="*/ 8896350 w 3985"/>
              <a:gd name="T7" fmla="*/ 2107693 h 3619"/>
              <a:gd name="T8" fmla="*/ 6300000 w 3985"/>
              <a:gd name="T9" fmla="*/ 0 h 3619"/>
              <a:gd name="T10" fmla="*/ 6300000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2250 w 794"/>
                <a:gd name="T1" fmla="*/ 970 h 414"/>
                <a:gd name="T2" fmla="*/ 2012 w 794"/>
                <a:gd name="T3" fmla="*/ 781 h 414"/>
                <a:gd name="T4" fmla="*/ 1576 w 794"/>
                <a:gd name="T5" fmla="*/ 516 h 414"/>
                <a:gd name="T6" fmla="*/ 201 w 794"/>
                <a:gd name="T7" fmla="*/ 0 h 414"/>
                <a:gd name="T8" fmla="*/ 65 w 794"/>
                <a:gd name="T9" fmla="*/ 49 h 414"/>
                <a:gd name="T10" fmla="*/ 0 w 794"/>
                <a:gd name="T11" fmla="*/ 204 h 414"/>
                <a:gd name="T12" fmla="*/ 79 w 794"/>
                <a:gd name="T13" fmla="*/ 381 h 414"/>
                <a:gd name="T14" fmla="*/ 1615 w 794"/>
                <a:gd name="T15" fmla="*/ 1005 h 414"/>
                <a:gd name="T16" fmla="*/ 1952 w 794"/>
                <a:gd name="T17" fmla="*/ 965 h 414"/>
                <a:gd name="T18" fmla="*/ 2224 w 794"/>
                <a:gd name="T19" fmla="*/ 1017 h 414"/>
                <a:gd name="T20" fmla="*/ 2250 w 794"/>
                <a:gd name="T21" fmla="*/ 970 h 414"/>
                <a:gd name="T22" fmla="*/ 2250 w 794"/>
                <a:gd name="T23" fmla="*/ 9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94 w 1586"/>
                <a:gd name="T1" fmla="*/ 0 h 821"/>
                <a:gd name="T2" fmla="*/ 1883 w 1586"/>
                <a:gd name="T3" fmla="*/ 637 h 821"/>
                <a:gd name="T4" fmla="*/ 2020 w 1586"/>
                <a:gd name="T5" fmla="*/ 783 h 821"/>
                <a:gd name="T6" fmla="*/ 2244 w 1586"/>
                <a:gd name="T7" fmla="*/ 971 h 821"/>
                <a:gd name="T8" fmla="*/ 2214 w 1586"/>
                <a:gd name="T9" fmla="*/ 1007 h 821"/>
                <a:gd name="T10" fmla="*/ 1910 w 1586"/>
                <a:gd name="T11" fmla="*/ 965 h 821"/>
                <a:gd name="T12" fmla="*/ 1620 w 1586"/>
                <a:gd name="T13" fmla="*/ 995 h 821"/>
                <a:gd name="T14" fmla="*/ 59 w 1586"/>
                <a:gd name="T15" fmla="*/ 366 h 821"/>
                <a:gd name="T16" fmla="*/ 0 w 1586"/>
                <a:gd name="T17" fmla="*/ 184 h 821"/>
                <a:gd name="T18" fmla="*/ 65 w 1586"/>
                <a:gd name="T19" fmla="*/ 39 h 821"/>
                <a:gd name="T20" fmla="*/ 194 w 1586"/>
                <a:gd name="T21" fmla="*/ 0 h 821"/>
                <a:gd name="T22" fmla="*/ 19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400 h 747"/>
                <a:gd name="T2" fmla="*/ 1308 w 1049"/>
                <a:gd name="T3" fmla="*/ 919 h 747"/>
                <a:gd name="T4" fmla="*/ 1332 w 1049"/>
                <a:gd name="T5" fmla="*/ 657 h 747"/>
                <a:gd name="T6" fmla="*/ 1488 w 1049"/>
                <a:gd name="T7" fmla="*/ 519 h 747"/>
                <a:gd name="T8" fmla="*/ 111 w 1049"/>
                <a:gd name="T9" fmla="*/ 0 h 747"/>
                <a:gd name="T10" fmla="*/ 0 w 1049"/>
                <a:gd name="T11" fmla="*/ 156 h 747"/>
                <a:gd name="T12" fmla="*/ 0 w 1049"/>
                <a:gd name="T13" fmla="*/ 400 h 747"/>
                <a:gd name="T14" fmla="*/ 0 w 1049"/>
                <a:gd name="T15" fmla="*/ 40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55 w 150"/>
                  <a:gd name="T1" fmla="*/ 0 h 173"/>
                  <a:gd name="T2" fmla="*/ 57 w 150"/>
                  <a:gd name="T3" fmla="*/ 82 h 173"/>
                  <a:gd name="T4" fmla="*/ 0 w 150"/>
                  <a:gd name="T5" fmla="*/ 214 h 173"/>
                  <a:gd name="T6" fmla="*/ 113 w 150"/>
                  <a:gd name="T7" fmla="*/ 198 h 173"/>
                  <a:gd name="T8" fmla="*/ 146 w 150"/>
                  <a:gd name="T9" fmla="*/ 104 h 173"/>
                  <a:gd name="T10" fmla="*/ 212 w 150"/>
                  <a:gd name="T11" fmla="*/ 33 h 173"/>
                  <a:gd name="T12" fmla="*/ 155 w 150"/>
                  <a:gd name="T13" fmla="*/ 0 h 173"/>
                  <a:gd name="T14" fmla="*/ 155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221 w 1684"/>
                  <a:gd name="T1" fmla="*/ 0 h 880"/>
                  <a:gd name="T2" fmla="*/ 89 w 1684"/>
                  <a:gd name="T3" fmla="*/ 64 h 880"/>
                  <a:gd name="T4" fmla="*/ 0 w 1684"/>
                  <a:gd name="T5" fmla="*/ 256 h 880"/>
                  <a:gd name="T6" fmla="*/ 95 w 1684"/>
                  <a:gd name="T7" fmla="*/ 440 h 880"/>
                  <a:gd name="T8" fmla="*/ 1675 w 1684"/>
                  <a:gd name="T9" fmla="*/ 1065 h 880"/>
                  <a:gd name="T10" fmla="*/ 2015 w 1684"/>
                  <a:gd name="T11" fmla="*/ 1026 h 880"/>
                  <a:gd name="T12" fmla="*/ 2290 w 1684"/>
                  <a:gd name="T13" fmla="*/ 1081 h 880"/>
                  <a:gd name="T14" fmla="*/ 2386 w 1684"/>
                  <a:gd name="T15" fmla="*/ 993 h 880"/>
                  <a:gd name="T16" fmla="*/ 2128 w 1684"/>
                  <a:gd name="T17" fmla="*/ 816 h 880"/>
                  <a:gd name="T18" fmla="*/ 2023 w 1684"/>
                  <a:gd name="T19" fmla="*/ 629 h 880"/>
                  <a:gd name="T20" fmla="*/ 1940 w 1684"/>
                  <a:gd name="T21" fmla="*/ 647 h 880"/>
                  <a:gd name="T22" fmla="*/ 2039 w 1684"/>
                  <a:gd name="T23" fmla="*/ 816 h 880"/>
                  <a:gd name="T24" fmla="*/ 2236 w 1684"/>
                  <a:gd name="T25" fmla="*/ 995 h 880"/>
                  <a:gd name="T26" fmla="*/ 2002 w 1684"/>
                  <a:gd name="T27" fmla="*/ 967 h 880"/>
                  <a:gd name="T28" fmla="*/ 1727 w 1684"/>
                  <a:gd name="T29" fmla="*/ 1000 h 880"/>
                  <a:gd name="T30" fmla="*/ 1778 w 1684"/>
                  <a:gd name="T31" fmla="*/ 798 h 880"/>
                  <a:gd name="T32" fmla="*/ 1896 w 1684"/>
                  <a:gd name="T33" fmla="*/ 661 h 880"/>
                  <a:gd name="T34" fmla="*/ 1758 w 1684"/>
                  <a:gd name="T35" fmla="*/ 678 h 880"/>
                  <a:gd name="T36" fmla="*/ 1651 w 1684"/>
                  <a:gd name="T37" fmla="*/ 808 h 880"/>
                  <a:gd name="T38" fmla="*/ 1614 w 1684"/>
                  <a:gd name="T39" fmla="*/ 972 h 880"/>
                  <a:gd name="T40" fmla="*/ 152 w 1684"/>
                  <a:gd name="T41" fmla="*/ 381 h 880"/>
                  <a:gd name="T42" fmla="*/ 113 w 1684"/>
                  <a:gd name="T43" fmla="*/ 264 h 880"/>
                  <a:gd name="T44" fmla="*/ 146 w 1684"/>
                  <a:gd name="T45" fmla="*/ 117 h 880"/>
                  <a:gd name="T46" fmla="*/ 307 w 1684"/>
                  <a:gd name="T47" fmla="*/ 0 h 880"/>
                  <a:gd name="T48" fmla="*/ 221 w 1684"/>
                  <a:gd name="T49" fmla="*/ 0 h 880"/>
                  <a:gd name="T50" fmla="*/ 22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42 w 1190"/>
                  <a:gd name="T1" fmla="*/ 0 h 500"/>
                  <a:gd name="T2" fmla="*/ 1686 w 1190"/>
                  <a:gd name="T3" fmla="*/ 602 h 500"/>
                  <a:gd name="T4" fmla="*/ 1524 w 1190"/>
                  <a:gd name="T5" fmla="*/ 614 h 500"/>
                  <a:gd name="T6" fmla="*/ 0 w 1190"/>
                  <a:gd name="T7" fmla="*/ 33 h 500"/>
                  <a:gd name="T8" fmla="*/ 142 w 1190"/>
                  <a:gd name="T9" fmla="*/ 0 h 500"/>
                  <a:gd name="T10" fmla="*/ 14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65 w 160"/>
                  <a:gd name="T1" fmla="*/ 0 h 335"/>
                  <a:gd name="T2" fmla="*/ 27 w 160"/>
                  <a:gd name="T3" fmla="*/ 130 h 335"/>
                  <a:gd name="T4" fmla="*/ 0 w 160"/>
                  <a:gd name="T5" fmla="*/ 281 h 335"/>
                  <a:gd name="T6" fmla="*/ 47 w 160"/>
                  <a:gd name="T7" fmla="*/ 384 h 335"/>
                  <a:gd name="T8" fmla="*/ 133 w 160"/>
                  <a:gd name="T9" fmla="*/ 410 h 335"/>
                  <a:gd name="T10" fmla="*/ 108 w 160"/>
                  <a:gd name="T11" fmla="*/ 188 h 335"/>
                  <a:gd name="T12" fmla="*/ 227 w 160"/>
                  <a:gd name="T13" fmla="*/ 21 h 335"/>
                  <a:gd name="T14" fmla="*/ 165 w 160"/>
                  <a:gd name="T15" fmla="*/ 0 h 335"/>
                  <a:gd name="T16" fmla="*/ 16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0 w 489"/>
                  <a:gd name="T1" fmla="*/ 42 h 296"/>
                  <a:gd name="T2" fmla="*/ 226 w 489"/>
                  <a:gd name="T3" fmla="*/ 81 h 296"/>
                  <a:gd name="T4" fmla="*/ 458 w 489"/>
                  <a:gd name="T5" fmla="*/ 168 h 296"/>
                  <a:gd name="T6" fmla="*/ 622 w 489"/>
                  <a:gd name="T7" fmla="*/ 299 h 296"/>
                  <a:gd name="T8" fmla="*/ 461 w 489"/>
                  <a:gd name="T9" fmla="*/ 283 h 296"/>
                  <a:gd name="T10" fmla="*/ 196 w 489"/>
                  <a:gd name="T11" fmla="*/ 180 h 296"/>
                  <a:gd name="T12" fmla="*/ 71 w 489"/>
                  <a:gd name="T13" fmla="*/ 98 h 296"/>
                  <a:gd name="T14" fmla="*/ 151 w 489"/>
                  <a:gd name="T15" fmla="*/ 200 h 296"/>
                  <a:gd name="T16" fmla="*/ 384 w 489"/>
                  <a:gd name="T17" fmla="*/ 332 h 296"/>
                  <a:gd name="T18" fmla="*/ 658 w 489"/>
                  <a:gd name="T19" fmla="*/ 364 h 296"/>
                  <a:gd name="T20" fmla="*/ 691 w 489"/>
                  <a:gd name="T21" fmla="*/ 275 h 296"/>
                  <a:gd name="T22" fmla="*/ 557 w 489"/>
                  <a:gd name="T23" fmla="*/ 148 h 296"/>
                  <a:gd name="T24" fmla="*/ 240 w 489"/>
                  <a:gd name="T25" fmla="*/ 21 h 296"/>
                  <a:gd name="T26" fmla="*/ 0 w 489"/>
                  <a:gd name="T27" fmla="*/ 0 h 296"/>
                  <a:gd name="T28" fmla="*/ 20 w 489"/>
                  <a:gd name="T29" fmla="*/ 42 h 296"/>
                  <a:gd name="T30" fmla="*/ 20 w 489"/>
                  <a:gd name="T31" fmla="*/ 4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629 w 794"/>
                <a:gd name="T1" fmla="*/ 280 h 414"/>
                <a:gd name="T2" fmla="*/ 562 w 794"/>
                <a:gd name="T3" fmla="*/ 225 h 414"/>
                <a:gd name="T4" fmla="*/ 440 w 794"/>
                <a:gd name="T5" fmla="*/ 149 h 414"/>
                <a:gd name="T6" fmla="*/ 56 w 794"/>
                <a:gd name="T7" fmla="*/ 0 h 414"/>
                <a:gd name="T8" fmla="*/ 18 w 794"/>
                <a:gd name="T9" fmla="*/ 14 h 414"/>
                <a:gd name="T10" fmla="*/ 0 w 794"/>
                <a:gd name="T11" fmla="*/ 59 h 414"/>
                <a:gd name="T12" fmla="*/ 22 w 794"/>
                <a:gd name="T13" fmla="*/ 110 h 414"/>
                <a:gd name="T14" fmla="*/ 452 w 794"/>
                <a:gd name="T15" fmla="*/ 289 h 414"/>
                <a:gd name="T16" fmla="*/ 546 w 794"/>
                <a:gd name="T17" fmla="*/ 278 h 414"/>
                <a:gd name="T18" fmla="*/ 622 w 794"/>
                <a:gd name="T19" fmla="*/ 293 h 414"/>
                <a:gd name="T20" fmla="*/ 629 w 794"/>
                <a:gd name="T21" fmla="*/ 280 h 414"/>
                <a:gd name="T22" fmla="*/ 629 w 794"/>
                <a:gd name="T23" fmla="*/ 2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54 w 1586"/>
                <a:gd name="T1" fmla="*/ 0 h 821"/>
                <a:gd name="T2" fmla="*/ 526 w 1586"/>
                <a:gd name="T3" fmla="*/ 183 h 821"/>
                <a:gd name="T4" fmla="*/ 565 w 1586"/>
                <a:gd name="T5" fmla="*/ 225 h 821"/>
                <a:gd name="T6" fmla="*/ 627 w 1586"/>
                <a:gd name="T7" fmla="*/ 280 h 821"/>
                <a:gd name="T8" fmla="*/ 619 w 1586"/>
                <a:gd name="T9" fmla="*/ 290 h 821"/>
                <a:gd name="T10" fmla="*/ 534 w 1586"/>
                <a:gd name="T11" fmla="*/ 278 h 821"/>
                <a:gd name="T12" fmla="*/ 453 w 1586"/>
                <a:gd name="T13" fmla="*/ 286 h 821"/>
                <a:gd name="T14" fmla="*/ 17 w 1586"/>
                <a:gd name="T15" fmla="*/ 105 h 821"/>
                <a:gd name="T16" fmla="*/ 0 w 1586"/>
                <a:gd name="T17" fmla="*/ 53 h 821"/>
                <a:gd name="T18" fmla="*/ 18 w 1586"/>
                <a:gd name="T19" fmla="*/ 11 h 821"/>
                <a:gd name="T20" fmla="*/ 54 w 1586"/>
                <a:gd name="T21" fmla="*/ 0 h 821"/>
                <a:gd name="T22" fmla="*/ 5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115 h 747"/>
                <a:gd name="T2" fmla="*/ 366 w 1049"/>
                <a:gd name="T3" fmla="*/ 265 h 747"/>
                <a:gd name="T4" fmla="*/ 372 w 1049"/>
                <a:gd name="T5" fmla="*/ 189 h 747"/>
                <a:gd name="T6" fmla="*/ 416 w 1049"/>
                <a:gd name="T7" fmla="*/ 150 h 747"/>
                <a:gd name="T8" fmla="*/ 31 w 1049"/>
                <a:gd name="T9" fmla="*/ 0 h 747"/>
                <a:gd name="T10" fmla="*/ 0 w 1049"/>
                <a:gd name="T11" fmla="*/ 45 h 747"/>
                <a:gd name="T12" fmla="*/ 0 w 1049"/>
                <a:gd name="T13" fmla="*/ 115 h 747"/>
                <a:gd name="T14" fmla="*/ 0 w 1049"/>
                <a:gd name="T15" fmla="*/ 1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43 w 150"/>
                  <a:gd name="T1" fmla="*/ 0 h 173"/>
                  <a:gd name="T2" fmla="*/ 16 w 150"/>
                  <a:gd name="T3" fmla="*/ 23 h 173"/>
                  <a:gd name="T4" fmla="*/ 0 w 150"/>
                  <a:gd name="T5" fmla="*/ 61 h 173"/>
                  <a:gd name="T6" fmla="*/ 31 w 150"/>
                  <a:gd name="T7" fmla="*/ 56 h 173"/>
                  <a:gd name="T8" fmla="*/ 41 w 150"/>
                  <a:gd name="T9" fmla="*/ 30 h 173"/>
                  <a:gd name="T10" fmla="*/ 59 w 150"/>
                  <a:gd name="T11" fmla="*/ 10 h 173"/>
                  <a:gd name="T12" fmla="*/ 43 w 150"/>
                  <a:gd name="T13" fmla="*/ 0 h 173"/>
                  <a:gd name="T14" fmla="*/ 4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62 w 1684"/>
                  <a:gd name="T1" fmla="*/ 0 h 880"/>
                  <a:gd name="T2" fmla="*/ 25 w 1684"/>
                  <a:gd name="T3" fmla="*/ 18 h 880"/>
                  <a:gd name="T4" fmla="*/ 0 w 1684"/>
                  <a:gd name="T5" fmla="*/ 74 h 880"/>
                  <a:gd name="T6" fmla="*/ 27 w 1684"/>
                  <a:gd name="T7" fmla="*/ 127 h 880"/>
                  <a:gd name="T8" fmla="*/ 468 w 1684"/>
                  <a:gd name="T9" fmla="*/ 306 h 880"/>
                  <a:gd name="T10" fmla="*/ 563 w 1684"/>
                  <a:gd name="T11" fmla="*/ 295 h 880"/>
                  <a:gd name="T12" fmla="*/ 640 w 1684"/>
                  <a:gd name="T13" fmla="*/ 311 h 880"/>
                  <a:gd name="T14" fmla="*/ 667 w 1684"/>
                  <a:gd name="T15" fmla="*/ 286 h 880"/>
                  <a:gd name="T16" fmla="*/ 595 w 1684"/>
                  <a:gd name="T17" fmla="*/ 235 h 880"/>
                  <a:gd name="T18" fmla="*/ 566 w 1684"/>
                  <a:gd name="T19" fmla="*/ 181 h 880"/>
                  <a:gd name="T20" fmla="*/ 542 w 1684"/>
                  <a:gd name="T21" fmla="*/ 186 h 880"/>
                  <a:gd name="T22" fmla="*/ 570 w 1684"/>
                  <a:gd name="T23" fmla="*/ 235 h 880"/>
                  <a:gd name="T24" fmla="*/ 625 w 1684"/>
                  <a:gd name="T25" fmla="*/ 286 h 880"/>
                  <a:gd name="T26" fmla="*/ 560 w 1684"/>
                  <a:gd name="T27" fmla="*/ 278 h 880"/>
                  <a:gd name="T28" fmla="*/ 483 w 1684"/>
                  <a:gd name="T29" fmla="*/ 288 h 880"/>
                  <a:gd name="T30" fmla="*/ 497 w 1684"/>
                  <a:gd name="T31" fmla="*/ 230 h 880"/>
                  <a:gd name="T32" fmla="*/ 530 w 1684"/>
                  <a:gd name="T33" fmla="*/ 190 h 880"/>
                  <a:gd name="T34" fmla="*/ 492 w 1684"/>
                  <a:gd name="T35" fmla="*/ 195 h 880"/>
                  <a:gd name="T36" fmla="*/ 461 w 1684"/>
                  <a:gd name="T37" fmla="*/ 233 h 880"/>
                  <a:gd name="T38" fmla="*/ 451 w 1684"/>
                  <a:gd name="T39" fmla="*/ 280 h 880"/>
                  <a:gd name="T40" fmla="*/ 42 w 1684"/>
                  <a:gd name="T41" fmla="*/ 110 h 880"/>
                  <a:gd name="T42" fmla="*/ 32 w 1684"/>
                  <a:gd name="T43" fmla="*/ 76 h 880"/>
                  <a:gd name="T44" fmla="*/ 41 w 1684"/>
                  <a:gd name="T45" fmla="*/ 34 h 880"/>
                  <a:gd name="T46" fmla="*/ 86 w 1684"/>
                  <a:gd name="T47" fmla="*/ 0 h 880"/>
                  <a:gd name="T48" fmla="*/ 62 w 1684"/>
                  <a:gd name="T49" fmla="*/ 0 h 880"/>
                  <a:gd name="T50" fmla="*/ 62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40 w 1190"/>
                  <a:gd name="T1" fmla="*/ 0 h 500"/>
                  <a:gd name="T2" fmla="*/ 472 w 1190"/>
                  <a:gd name="T3" fmla="*/ 172 h 500"/>
                  <a:gd name="T4" fmla="*/ 427 w 1190"/>
                  <a:gd name="T5" fmla="*/ 176 h 500"/>
                  <a:gd name="T6" fmla="*/ 0 w 1190"/>
                  <a:gd name="T7" fmla="*/ 10 h 500"/>
                  <a:gd name="T8" fmla="*/ 40 w 1190"/>
                  <a:gd name="T9" fmla="*/ 0 h 500"/>
                  <a:gd name="T10" fmla="*/ 4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46 w 160"/>
                  <a:gd name="T1" fmla="*/ 0 h 335"/>
                  <a:gd name="T2" fmla="*/ 7 w 160"/>
                  <a:gd name="T3" fmla="*/ 37 h 335"/>
                  <a:gd name="T4" fmla="*/ 0 w 160"/>
                  <a:gd name="T5" fmla="*/ 81 h 335"/>
                  <a:gd name="T6" fmla="*/ 13 w 160"/>
                  <a:gd name="T7" fmla="*/ 111 h 335"/>
                  <a:gd name="T8" fmla="*/ 37 w 160"/>
                  <a:gd name="T9" fmla="*/ 118 h 335"/>
                  <a:gd name="T10" fmla="*/ 30 w 160"/>
                  <a:gd name="T11" fmla="*/ 54 h 335"/>
                  <a:gd name="T12" fmla="*/ 63 w 160"/>
                  <a:gd name="T13" fmla="*/ 6 h 335"/>
                  <a:gd name="T14" fmla="*/ 46 w 160"/>
                  <a:gd name="T15" fmla="*/ 0 h 335"/>
                  <a:gd name="T16" fmla="*/ 4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6 w 489"/>
                  <a:gd name="T1" fmla="*/ 12 h 296"/>
                  <a:gd name="T2" fmla="*/ 63 w 489"/>
                  <a:gd name="T3" fmla="*/ 23 h 296"/>
                  <a:gd name="T4" fmla="*/ 128 w 489"/>
                  <a:gd name="T5" fmla="*/ 48 h 296"/>
                  <a:gd name="T6" fmla="*/ 174 w 489"/>
                  <a:gd name="T7" fmla="*/ 85 h 296"/>
                  <a:gd name="T8" fmla="*/ 129 w 489"/>
                  <a:gd name="T9" fmla="*/ 81 h 296"/>
                  <a:gd name="T10" fmla="*/ 55 w 489"/>
                  <a:gd name="T11" fmla="*/ 51 h 296"/>
                  <a:gd name="T12" fmla="*/ 20 w 489"/>
                  <a:gd name="T13" fmla="*/ 28 h 296"/>
                  <a:gd name="T14" fmla="*/ 42 w 489"/>
                  <a:gd name="T15" fmla="*/ 57 h 296"/>
                  <a:gd name="T16" fmla="*/ 107 w 489"/>
                  <a:gd name="T17" fmla="*/ 95 h 296"/>
                  <a:gd name="T18" fmla="*/ 184 w 489"/>
                  <a:gd name="T19" fmla="*/ 104 h 296"/>
                  <a:gd name="T20" fmla="*/ 193 w 489"/>
                  <a:gd name="T21" fmla="*/ 79 h 296"/>
                  <a:gd name="T22" fmla="*/ 156 w 489"/>
                  <a:gd name="T23" fmla="*/ 42 h 296"/>
                  <a:gd name="T24" fmla="*/ 67 w 489"/>
                  <a:gd name="T25" fmla="*/ 6 h 296"/>
                  <a:gd name="T26" fmla="*/ 0 w 489"/>
                  <a:gd name="T27" fmla="*/ 0 h 296"/>
                  <a:gd name="T28" fmla="*/ 6 w 489"/>
                  <a:gd name="T29" fmla="*/ 12 h 296"/>
                  <a:gd name="T30" fmla="*/ 6 w 489"/>
                  <a:gd name="T31" fmla="*/ 1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1295400 w 4288"/>
              <a:gd name="T3" fmla="*/ 406400 h 459"/>
              <a:gd name="T4" fmla="*/ 2476500 w 4288"/>
              <a:gd name="T5" fmla="*/ 228600 h 459"/>
              <a:gd name="T6" fmla="*/ 2946400 w 4288"/>
              <a:gd name="T7" fmla="*/ 596900 h 459"/>
              <a:gd name="T8" fmla="*/ 3721100 w 4288"/>
              <a:gd name="T9" fmla="*/ 241300 h 459"/>
              <a:gd name="T10" fmla="*/ 5613400 w 4288"/>
              <a:gd name="T11" fmla="*/ 723900 h 459"/>
              <a:gd name="T12" fmla="*/ 6807200 w 4288"/>
              <a:gd name="T13" fmla="*/ 215900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50800 h 240"/>
              <a:gd name="T2" fmla="*/ 444500 w 560"/>
              <a:gd name="T3" fmla="*/ 228600 h 240"/>
              <a:gd name="T4" fmla="*/ 711200 w 560"/>
              <a:gd name="T5" fmla="*/ 25400 h 240"/>
              <a:gd name="T6" fmla="*/ 889000 w 560"/>
              <a:gd name="T7" fmla="*/ 3810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B985F-A5B5-4D31-8D15-58F2840AB0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3926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EB1B8-8730-406B-9747-8B5DF151F8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6704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59A4F-86BD-4797-BCC1-48B3572B0D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350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E13F0-51FA-48F2-888C-AD3F542135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719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C46FC-E0F7-42D0-9E9B-084B52D9A6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203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0B989-0846-4357-90FC-882C99DE3BC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8782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27C5A-346F-4DE5-98BD-529522185F4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786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2854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99E6-825E-448C-8C5C-6E2553B265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5134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FE329-5333-43B5-8504-D75F2CC126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951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6B5E2-CF59-4777-82E9-993D044BD4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388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ECDC4-8875-49F0-9316-E206054B6D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44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35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27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718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42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06A74-65A6-4A0C-9B9C-0A511BC793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85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06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72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81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0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86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732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44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95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48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732BE-B95F-4C6B-A3D9-9F766A633C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740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03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78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576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487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707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717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34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765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4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66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13EF-5633-4C0A-9524-D20DA63BFC1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282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69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062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73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195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562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952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49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53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49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1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6629A-3DE5-464D-8A13-94B7F0341D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749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840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252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4899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637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090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800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896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656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88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63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ED861-F5FF-4F5B-8644-93EA529861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620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8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75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274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5194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349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814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0437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412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806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7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11360-C584-4350-9ABA-BA3C00AF9F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746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41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6125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963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211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821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012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037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2253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797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56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4FC61-EB55-4149-988B-3FD7ADE8AD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2523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189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418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866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900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8788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371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826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333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9345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4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7CC88-D9E4-40DA-96BF-DC3A08D610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050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61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95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831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3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66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646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D9ED4-F212-4247-943B-81BEB59CA14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1295E-664D-47DD-AB40-3405760C2C3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68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B6E2-C826-4B8F-8773-56C9216184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C07B8-6DE8-4479-9E90-4EA113158C0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686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6CB02-71B8-4AEE-9A74-4B3DEFC5EE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9A442-C549-4B34-95D5-7C1E92886E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409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15EF3-19EE-48AF-AA61-9ABFD94D9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26C06-7535-431E-8D0B-8CAFCD2D348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1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7BD868-2403-4C3B-9BB9-4CC64BD1E39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2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2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332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333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3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3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33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33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33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334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335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5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335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335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2" y="328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2" y="178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1" y="893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2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1" y="138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336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3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FD8E92-5281-4C8C-B25F-75B7D7B21F0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8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FD8E92-5281-4C8C-B25F-75B7D7B21F0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FD8E92-5281-4C8C-B25F-75B7D7B21F0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84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1162050 w 2903"/>
              <a:gd name="T1" fmla="*/ 244856 h 3686"/>
              <a:gd name="T2" fmla="*/ 1026751 w 2903"/>
              <a:gd name="T3" fmla="*/ 45239 h 3686"/>
              <a:gd name="T4" fmla="*/ 897056 w 2903"/>
              <a:gd name="T5" fmla="*/ 0 h 3686"/>
              <a:gd name="T6" fmla="*/ 44032 w 2903"/>
              <a:gd name="T7" fmla="*/ 1589585 h 3686"/>
              <a:gd name="T8" fmla="*/ 44032 w 2903"/>
              <a:gd name="T9" fmla="*/ 1825394 h 3686"/>
              <a:gd name="T10" fmla="*/ 0 w 2903"/>
              <a:gd name="T11" fmla="*/ 2053285 h 3686"/>
              <a:gd name="T12" fmla="*/ 28821 w 2903"/>
              <a:gd name="T13" fmla="*/ 2084387 h 3686"/>
              <a:gd name="T14" fmla="*/ 176529 w 2903"/>
              <a:gd name="T15" fmla="*/ 1897211 h 3686"/>
              <a:gd name="T16" fmla="*/ 296217 w 2903"/>
              <a:gd name="T17" fmla="*/ 1825394 h 3686"/>
              <a:gd name="T18" fmla="*/ 1162050 w 2903"/>
              <a:gd name="T19" fmla="*/ 244856 h 3686"/>
              <a:gd name="T20" fmla="*/ 1162050 w 2903"/>
              <a:gd name="T21" fmla="*/ 24485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9BD0C5-2F08-4D0D-9740-1D81ED1120A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917850 w 2911"/>
              <a:gd name="T1" fmla="*/ 0 h 3703"/>
              <a:gd name="T2" fmla="*/ 52037 w 2911"/>
              <a:gd name="T3" fmla="*/ 1605520 h 3703"/>
              <a:gd name="T4" fmla="*/ 52437 w 2911"/>
              <a:gd name="T5" fmla="*/ 1812794 h 3703"/>
              <a:gd name="T6" fmla="*/ 0 w 2911"/>
              <a:gd name="T7" fmla="*/ 2057445 h 3703"/>
              <a:gd name="T8" fmla="*/ 20014 w 2911"/>
              <a:gd name="T9" fmla="*/ 2097087 h 3703"/>
              <a:gd name="T10" fmla="*/ 168920 w 2911"/>
              <a:gd name="T11" fmla="*/ 1898308 h 3703"/>
              <a:gd name="T12" fmla="*/ 305416 w 2911"/>
              <a:gd name="T13" fmla="*/ 1823554 h 3703"/>
              <a:gd name="T14" fmla="*/ 1165225 w 2911"/>
              <a:gd name="T15" fmla="*/ 242385 h 3703"/>
              <a:gd name="T16" fmla="*/ 1036334 w 2911"/>
              <a:gd name="T17" fmla="*/ 54367 h 3703"/>
              <a:gd name="T18" fmla="*/ 917850 w 2911"/>
              <a:gd name="T19" fmla="*/ 0 h 3703"/>
              <a:gd name="T20" fmla="*/ 917850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1406370 h 2777"/>
              <a:gd name="T2" fmla="*/ 172990 w 2561"/>
              <a:gd name="T3" fmla="*/ 1444854 h 2777"/>
              <a:gd name="T4" fmla="*/ 294723 w 2561"/>
              <a:gd name="T5" fmla="*/ 1571625 h 2777"/>
              <a:gd name="T6" fmla="*/ 1025525 w 2561"/>
              <a:gd name="T7" fmla="*/ 225811 h 2777"/>
              <a:gd name="T8" fmla="*/ 848130 w 2561"/>
              <a:gd name="T9" fmla="*/ 46407 h 2777"/>
              <a:gd name="T10" fmla="*/ 760034 w 2561"/>
              <a:gd name="T11" fmla="*/ 0 h 2777"/>
              <a:gd name="T12" fmla="*/ 0 w 2561"/>
              <a:gd name="T13" fmla="*/ 1406370 h 2777"/>
              <a:gd name="T14" fmla="*/ 0 w 2561"/>
              <a:gd name="T15" fmla="*/ 140637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794 w 2177"/>
                <a:gd name="T1" fmla="*/ 630 h 1298"/>
                <a:gd name="T2" fmla="*/ 710 w 2177"/>
                <a:gd name="T3" fmla="*/ 553 h 1298"/>
                <a:gd name="T4" fmla="*/ 666 w 2177"/>
                <a:gd name="T5" fmla="*/ 239 h 1298"/>
                <a:gd name="T6" fmla="*/ 1070 w 2177"/>
                <a:gd name="T7" fmla="*/ 165 h 1298"/>
                <a:gd name="T8" fmla="*/ 1089 w 2177"/>
                <a:gd name="T9" fmla="*/ 102 h 1298"/>
                <a:gd name="T10" fmla="*/ 1050 w 2177"/>
                <a:gd name="T11" fmla="*/ 50 h 1298"/>
                <a:gd name="T12" fmla="*/ 638 w 2177"/>
                <a:gd name="T13" fmla="*/ 106 h 1298"/>
                <a:gd name="T14" fmla="*/ 610 w 2177"/>
                <a:gd name="T15" fmla="*/ 16 h 1298"/>
                <a:gd name="T16" fmla="*/ 543 w 2177"/>
                <a:gd name="T17" fmla="*/ 0 h 1298"/>
                <a:gd name="T18" fmla="*/ 479 w 2177"/>
                <a:gd name="T19" fmla="*/ 14 h 1298"/>
                <a:gd name="T20" fmla="*/ 444 w 2177"/>
                <a:gd name="T21" fmla="*/ 53 h 1298"/>
                <a:gd name="T22" fmla="*/ 469 w 2177"/>
                <a:gd name="T23" fmla="*/ 143 h 1298"/>
                <a:gd name="T24" fmla="*/ 330 w 2177"/>
                <a:gd name="T25" fmla="*/ 221 h 1298"/>
                <a:gd name="T26" fmla="*/ 492 w 2177"/>
                <a:gd name="T27" fmla="*/ 237 h 1298"/>
                <a:gd name="T28" fmla="*/ 556 w 2177"/>
                <a:gd name="T29" fmla="*/ 445 h 1298"/>
                <a:gd name="T30" fmla="*/ 71 w 2177"/>
                <a:gd name="T31" fmla="*/ 235 h 1298"/>
                <a:gd name="T32" fmla="*/ 23 w 2177"/>
                <a:gd name="T33" fmla="*/ 255 h 1298"/>
                <a:gd name="T34" fmla="*/ 0 w 2177"/>
                <a:gd name="T35" fmla="*/ 318 h 1298"/>
                <a:gd name="T36" fmla="*/ 28 w 2177"/>
                <a:gd name="T37" fmla="*/ 390 h 1298"/>
                <a:gd name="T38" fmla="*/ 570 w 2177"/>
                <a:gd name="T39" fmla="*/ 644 h 1298"/>
                <a:gd name="T40" fmla="*/ 689 w 2177"/>
                <a:gd name="T41" fmla="*/ 628 h 1298"/>
                <a:gd name="T42" fmla="*/ 785 w 2177"/>
                <a:gd name="T43" fmla="*/ 649 h 1298"/>
                <a:gd name="T44" fmla="*/ 794 w 2177"/>
                <a:gd name="T45" fmla="*/ 630 h 1298"/>
                <a:gd name="T46" fmla="*/ 794 w 2177"/>
                <a:gd name="T47" fmla="*/ 63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4 h 258"/>
                <a:gd name="T2" fmla="*/ 60 w 143"/>
                <a:gd name="T3" fmla="*/ 0 h 258"/>
                <a:gd name="T4" fmla="*/ 71 w 143"/>
                <a:gd name="T5" fmla="*/ 117 h 258"/>
                <a:gd name="T6" fmla="*/ 4 w 143"/>
                <a:gd name="T7" fmla="*/ 129 h 258"/>
                <a:gd name="T8" fmla="*/ 0 w 143"/>
                <a:gd name="T9" fmla="*/ 4 h 258"/>
                <a:gd name="T10" fmla="*/ 0 w 143"/>
                <a:gd name="T11" fmla="*/ 4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68 w 1586"/>
                <a:gd name="T1" fmla="*/ 0 h 821"/>
                <a:gd name="T2" fmla="*/ 665 w 1586"/>
                <a:gd name="T3" fmla="*/ 259 h 821"/>
                <a:gd name="T4" fmla="*/ 713 w 1586"/>
                <a:gd name="T5" fmla="*/ 319 h 821"/>
                <a:gd name="T6" fmla="*/ 792 w 1586"/>
                <a:gd name="T7" fmla="*/ 396 h 821"/>
                <a:gd name="T8" fmla="*/ 782 w 1586"/>
                <a:gd name="T9" fmla="*/ 410 h 821"/>
                <a:gd name="T10" fmla="*/ 674 w 1586"/>
                <a:gd name="T11" fmla="*/ 393 h 821"/>
                <a:gd name="T12" fmla="*/ 572 w 1586"/>
                <a:gd name="T13" fmla="*/ 405 h 821"/>
                <a:gd name="T14" fmla="*/ 21 w 1586"/>
                <a:gd name="T15" fmla="*/ 149 h 821"/>
                <a:gd name="T16" fmla="*/ 0 w 1586"/>
                <a:gd name="T17" fmla="*/ 75 h 821"/>
                <a:gd name="T18" fmla="*/ 23 w 1586"/>
                <a:gd name="T19" fmla="*/ 16 h 821"/>
                <a:gd name="T20" fmla="*/ 68 w 1586"/>
                <a:gd name="T21" fmla="*/ 0 h 821"/>
                <a:gd name="T22" fmla="*/ 6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163 h 747"/>
                <a:gd name="T2" fmla="*/ 461 w 1049"/>
                <a:gd name="T3" fmla="*/ 374 h 747"/>
                <a:gd name="T4" fmla="*/ 470 w 1049"/>
                <a:gd name="T5" fmla="*/ 267 h 747"/>
                <a:gd name="T6" fmla="*/ 525 w 1049"/>
                <a:gd name="T7" fmla="*/ 211 h 747"/>
                <a:gd name="T8" fmla="*/ 39 w 1049"/>
                <a:gd name="T9" fmla="*/ 0 h 747"/>
                <a:gd name="T10" fmla="*/ 0 w 1049"/>
                <a:gd name="T11" fmla="*/ 64 h 747"/>
                <a:gd name="T12" fmla="*/ 0 w 1049"/>
                <a:gd name="T13" fmla="*/ 163 h 747"/>
                <a:gd name="T14" fmla="*/ 0 w 1049"/>
                <a:gd name="T15" fmla="*/ 16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4 h 241"/>
                <a:gd name="T2" fmla="*/ 79 w 272"/>
                <a:gd name="T3" fmla="*/ 0 h 241"/>
                <a:gd name="T4" fmla="*/ 125 w 272"/>
                <a:gd name="T5" fmla="*/ 18 h 241"/>
                <a:gd name="T6" fmla="*/ 135 w 272"/>
                <a:gd name="T7" fmla="*/ 70 h 241"/>
                <a:gd name="T8" fmla="*/ 81 w 272"/>
                <a:gd name="T9" fmla="*/ 73 h 241"/>
                <a:gd name="T10" fmla="*/ 16 w 272"/>
                <a:gd name="T11" fmla="*/ 121 h 241"/>
                <a:gd name="T12" fmla="*/ 0 w 272"/>
                <a:gd name="T13" fmla="*/ 14 h 241"/>
                <a:gd name="T14" fmla="*/ 0 w 272"/>
                <a:gd name="T15" fmla="*/ 1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76 w 152"/>
                <a:gd name="T1" fmla="*/ 2 h 224"/>
                <a:gd name="T2" fmla="*/ 76 w 152"/>
                <a:gd name="T3" fmla="*/ 112 h 224"/>
                <a:gd name="T4" fmla="*/ 0 w 152"/>
                <a:gd name="T5" fmla="*/ 4 h 224"/>
                <a:gd name="T6" fmla="*/ 36 w 152"/>
                <a:gd name="T7" fmla="*/ 0 h 224"/>
                <a:gd name="T8" fmla="*/ 76 w 152"/>
                <a:gd name="T9" fmla="*/ 2 h 224"/>
                <a:gd name="T10" fmla="*/ 76 w 152"/>
                <a:gd name="T11" fmla="*/ 2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40 h 764"/>
                <a:gd name="T2" fmla="*/ 44 w 386"/>
                <a:gd name="T3" fmla="*/ 0 h 764"/>
                <a:gd name="T4" fmla="*/ 116 w 386"/>
                <a:gd name="T5" fmla="*/ 3 h 764"/>
                <a:gd name="T6" fmla="*/ 193 w 386"/>
                <a:gd name="T7" fmla="*/ 383 h 764"/>
                <a:gd name="T8" fmla="*/ 140 w 386"/>
                <a:gd name="T9" fmla="*/ 361 h 764"/>
                <a:gd name="T10" fmla="*/ 76 w 386"/>
                <a:gd name="T11" fmla="*/ 339 h 764"/>
                <a:gd name="T12" fmla="*/ 0 w 386"/>
                <a:gd name="T13" fmla="*/ 40 h 764"/>
                <a:gd name="T14" fmla="*/ 0 w 386"/>
                <a:gd name="T15" fmla="*/ 4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346 w 728"/>
                <a:gd name="T1" fmla="*/ 0 h 348"/>
                <a:gd name="T2" fmla="*/ 0 w 728"/>
                <a:gd name="T3" fmla="*/ 53 h 348"/>
                <a:gd name="T4" fmla="*/ 14 w 728"/>
                <a:gd name="T5" fmla="*/ 174 h 348"/>
                <a:gd name="T6" fmla="*/ 358 w 728"/>
                <a:gd name="T7" fmla="*/ 119 h 348"/>
                <a:gd name="T8" fmla="*/ 364 w 728"/>
                <a:gd name="T9" fmla="*/ 22 h 348"/>
                <a:gd name="T10" fmla="*/ 346 w 728"/>
                <a:gd name="T11" fmla="*/ 0 h 348"/>
                <a:gd name="T12" fmla="*/ 34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36 w 312"/>
                <a:gd name="T1" fmla="*/ 0 h 135"/>
                <a:gd name="T2" fmla="*/ 0 w 312"/>
                <a:gd name="T3" fmla="*/ 39 h 135"/>
                <a:gd name="T4" fmla="*/ 156 w 312"/>
                <a:gd name="T5" fmla="*/ 67 h 135"/>
                <a:gd name="T6" fmla="*/ 136 w 312"/>
                <a:gd name="T7" fmla="*/ 0 h 135"/>
                <a:gd name="T8" fmla="*/ 136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53 h 175"/>
                    <a:gd name="T2" fmla="*/ 57 w 313"/>
                    <a:gd name="T3" fmla="*/ 5 h 175"/>
                    <a:gd name="T4" fmla="*/ 107 w 313"/>
                    <a:gd name="T5" fmla="*/ 0 h 175"/>
                    <a:gd name="T6" fmla="*/ 146 w 313"/>
                    <a:gd name="T7" fmla="*/ 13 h 175"/>
                    <a:gd name="T8" fmla="*/ 157 w 313"/>
                    <a:gd name="T9" fmla="*/ 45 h 175"/>
                    <a:gd name="T10" fmla="*/ 84 w 313"/>
                    <a:gd name="T11" fmla="*/ 33 h 175"/>
                    <a:gd name="T12" fmla="*/ 37 w 313"/>
                    <a:gd name="T13" fmla="*/ 50 h 175"/>
                    <a:gd name="T14" fmla="*/ 7 w 313"/>
                    <a:gd name="T15" fmla="*/ 87 h 175"/>
                    <a:gd name="T16" fmla="*/ 0 w 313"/>
                    <a:gd name="T17" fmla="*/ 53 h 175"/>
                    <a:gd name="T18" fmla="*/ 0 w 313"/>
                    <a:gd name="T19" fmla="*/ 5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20 h 266"/>
                    <a:gd name="T2" fmla="*/ 80 w 230"/>
                    <a:gd name="T3" fmla="*/ 133 h 266"/>
                    <a:gd name="T4" fmla="*/ 115 w 230"/>
                    <a:gd name="T5" fmla="*/ 126 h 266"/>
                    <a:gd name="T6" fmla="*/ 112 w 230"/>
                    <a:gd name="T7" fmla="*/ 9 h 266"/>
                    <a:gd name="T8" fmla="*/ 83 w 230"/>
                    <a:gd name="T9" fmla="*/ 0 h 266"/>
                    <a:gd name="T10" fmla="*/ 90 w 230"/>
                    <a:gd name="T11" fmla="*/ 99 h 266"/>
                    <a:gd name="T12" fmla="*/ 36 w 230"/>
                    <a:gd name="T13" fmla="*/ 2 h 266"/>
                    <a:gd name="T14" fmla="*/ 0 w 230"/>
                    <a:gd name="T15" fmla="*/ 20 h 266"/>
                    <a:gd name="T16" fmla="*/ 0 w 230"/>
                    <a:gd name="T17" fmla="*/ 2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0 h 234"/>
                    <a:gd name="T2" fmla="*/ 18 w 87"/>
                    <a:gd name="T3" fmla="*/ 47 h 234"/>
                    <a:gd name="T4" fmla="*/ 22 w 87"/>
                    <a:gd name="T5" fmla="*/ 77 h 234"/>
                    <a:gd name="T6" fmla="*/ 13 w 87"/>
                    <a:gd name="T7" fmla="*/ 117 h 234"/>
                    <a:gd name="T8" fmla="*/ 40 w 87"/>
                    <a:gd name="T9" fmla="*/ 110 h 234"/>
                    <a:gd name="T10" fmla="*/ 43 w 87"/>
                    <a:gd name="T11" fmla="*/ 58 h 234"/>
                    <a:gd name="T12" fmla="*/ 23 w 87"/>
                    <a:gd name="T13" fmla="*/ 0 h 234"/>
                    <a:gd name="T14" fmla="*/ 0 w 87"/>
                    <a:gd name="T15" fmla="*/ 10 h 234"/>
                    <a:gd name="T16" fmla="*/ 0 w 87"/>
                    <a:gd name="T17" fmla="*/ 10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50 w 1190"/>
                  <a:gd name="T1" fmla="*/ 0 h 500"/>
                  <a:gd name="T2" fmla="*/ 595 w 1190"/>
                  <a:gd name="T3" fmla="*/ 245 h 500"/>
                  <a:gd name="T4" fmla="*/ 538 w 1190"/>
                  <a:gd name="T5" fmla="*/ 250 h 500"/>
                  <a:gd name="T6" fmla="*/ 0 w 1190"/>
                  <a:gd name="T7" fmla="*/ 14 h 500"/>
                  <a:gd name="T8" fmla="*/ 50 w 1190"/>
                  <a:gd name="T9" fmla="*/ 0 h 500"/>
                  <a:gd name="T10" fmla="*/ 5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7 w 489"/>
                  <a:gd name="T1" fmla="*/ 17 h 296"/>
                  <a:gd name="T2" fmla="*/ 80 w 489"/>
                  <a:gd name="T3" fmla="*/ 33 h 296"/>
                  <a:gd name="T4" fmla="*/ 162 w 489"/>
                  <a:gd name="T5" fmla="*/ 69 h 296"/>
                  <a:gd name="T6" fmla="*/ 220 w 489"/>
                  <a:gd name="T7" fmla="*/ 122 h 296"/>
                  <a:gd name="T8" fmla="*/ 163 w 489"/>
                  <a:gd name="T9" fmla="*/ 115 h 296"/>
                  <a:gd name="T10" fmla="*/ 69 w 489"/>
                  <a:gd name="T11" fmla="*/ 73 h 296"/>
                  <a:gd name="T12" fmla="*/ 25 w 489"/>
                  <a:gd name="T13" fmla="*/ 40 h 296"/>
                  <a:gd name="T14" fmla="*/ 53 w 489"/>
                  <a:gd name="T15" fmla="*/ 82 h 296"/>
                  <a:gd name="T16" fmla="*/ 136 w 489"/>
                  <a:gd name="T17" fmla="*/ 135 h 296"/>
                  <a:gd name="T18" fmla="*/ 233 w 489"/>
                  <a:gd name="T19" fmla="*/ 148 h 296"/>
                  <a:gd name="T20" fmla="*/ 244 w 489"/>
                  <a:gd name="T21" fmla="*/ 112 h 296"/>
                  <a:gd name="T22" fmla="*/ 197 w 489"/>
                  <a:gd name="T23" fmla="*/ 60 h 296"/>
                  <a:gd name="T24" fmla="*/ 85 w 489"/>
                  <a:gd name="T25" fmla="*/ 9 h 296"/>
                  <a:gd name="T26" fmla="*/ 0 w 489"/>
                  <a:gd name="T27" fmla="*/ 0 h 296"/>
                  <a:gd name="T28" fmla="*/ 7 w 489"/>
                  <a:gd name="T29" fmla="*/ 17 h 296"/>
                  <a:gd name="T30" fmla="*/ 7 w 489"/>
                  <a:gd name="T31" fmla="*/ 17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2 w 213"/>
                  <a:gd name="T1" fmla="*/ 0 h 478"/>
                  <a:gd name="T2" fmla="*/ 46 w 213"/>
                  <a:gd name="T3" fmla="*/ 12 h 478"/>
                  <a:gd name="T4" fmla="*/ 40 w 213"/>
                  <a:gd name="T5" fmla="*/ 96 h 478"/>
                  <a:gd name="T6" fmla="*/ 53 w 213"/>
                  <a:gd name="T7" fmla="*/ 163 h 478"/>
                  <a:gd name="T8" fmla="*/ 107 w 213"/>
                  <a:gd name="T9" fmla="*/ 225 h 478"/>
                  <a:gd name="T10" fmla="*/ 49 w 213"/>
                  <a:gd name="T11" fmla="*/ 238 h 478"/>
                  <a:gd name="T12" fmla="*/ 15 w 213"/>
                  <a:gd name="T13" fmla="*/ 171 h 478"/>
                  <a:gd name="T14" fmla="*/ 0 w 213"/>
                  <a:gd name="T15" fmla="*/ 28 h 478"/>
                  <a:gd name="T16" fmla="*/ 12 w 213"/>
                  <a:gd name="T17" fmla="*/ 0 h 478"/>
                  <a:gd name="T18" fmla="*/ 1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55 w 150"/>
                    <a:gd name="T1" fmla="*/ 0 h 173"/>
                    <a:gd name="T2" fmla="*/ 20 w 150"/>
                    <a:gd name="T3" fmla="*/ 33 h 173"/>
                    <a:gd name="T4" fmla="*/ 0 w 150"/>
                    <a:gd name="T5" fmla="*/ 87 h 173"/>
                    <a:gd name="T6" fmla="*/ 40 w 150"/>
                    <a:gd name="T7" fmla="*/ 80 h 173"/>
                    <a:gd name="T8" fmla="*/ 52 w 150"/>
                    <a:gd name="T9" fmla="*/ 42 h 173"/>
                    <a:gd name="T10" fmla="*/ 75 w 150"/>
                    <a:gd name="T11" fmla="*/ 14 h 173"/>
                    <a:gd name="T12" fmla="*/ 55 w 150"/>
                    <a:gd name="T13" fmla="*/ 0 h 173"/>
                    <a:gd name="T14" fmla="*/ 55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78 w 1684"/>
                    <a:gd name="T1" fmla="*/ 0 h 880"/>
                    <a:gd name="T2" fmla="*/ 32 w 1684"/>
                    <a:gd name="T3" fmla="*/ 26 h 880"/>
                    <a:gd name="T4" fmla="*/ 0 w 1684"/>
                    <a:gd name="T5" fmla="*/ 104 h 880"/>
                    <a:gd name="T6" fmla="*/ 34 w 1684"/>
                    <a:gd name="T7" fmla="*/ 179 h 880"/>
                    <a:gd name="T8" fmla="*/ 591 w 1684"/>
                    <a:gd name="T9" fmla="*/ 434 h 880"/>
                    <a:gd name="T10" fmla="*/ 711 w 1684"/>
                    <a:gd name="T11" fmla="*/ 418 h 880"/>
                    <a:gd name="T12" fmla="*/ 808 w 1684"/>
                    <a:gd name="T13" fmla="*/ 440 h 880"/>
                    <a:gd name="T14" fmla="*/ 842 w 1684"/>
                    <a:gd name="T15" fmla="*/ 404 h 880"/>
                    <a:gd name="T16" fmla="*/ 751 w 1684"/>
                    <a:gd name="T17" fmla="*/ 332 h 880"/>
                    <a:gd name="T18" fmla="*/ 714 w 1684"/>
                    <a:gd name="T19" fmla="*/ 256 h 880"/>
                    <a:gd name="T20" fmla="*/ 685 w 1684"/>
                    <a:gd name="T21" fmla="*/ 264 h 880"/>
                    <a:gd name="T22" fmla="*/ 720 w 1684"/>
                    <a:gd name="T23" fmla="*/ 332 h 880"/>
                    <a:gd name="T24" fmla="*/ 789 w 1684"/>
                    <a:gd name="T25" fmla="*/ 405 h 880"/>
                    <a:gd name="T26" fmla="*/ 707 w 1684"/>
                    <a:gd name="T27" fmla="*/ 394 h 880"/>
                    <a:gd name="T28" fmla="*/ 610 w 1684"/>
                    <a:gd name="T29" fmla="*/ 407 h 880"/>
                    <a:gd name="T30" fmla="*/ 628 w 1684"/>
                    <a:gd name="T31" fmla="*/ 325 h 880"/>
                    <a:gd name="T32" fmla="*/ 669 w 1684"/>
                    <a:gd name="T33" fmla="*/ 269 h 880"/>
                    <a:gd name="T34" fmla="*/ 621 w 1684"/>
                    <a:gd name="T35" fmla="*/ 276 h 880"/>
                    <a:gd name="T36" fmla="*/ 583 w 1684"/>
                    <a:gd name="T37" fmla="*/ 329 h 880"/>
                    <a:gd name="T38" fmla="*/ 570 w 1684"/>
                    <a:gd name="T39" fmla="*/ 396 h 880"/>
                    <a:gd name="T40" fmla="*/ 54 w 1684"/>
                    <a:gd name="T41" fmla="*/ 155 h 880"/>
                    <a:gd name="T42" fmla="*/ 40 w 1684"/>
                    <a:gd name="T43" fmla="*/ 108 h 880"/>
                    <a:gd name="T44" fmla="*/ 52 w 1684"/>
                    <a:gd name="T45" fmla="*/ 48 h 880"/>
                    <a:gd name="T46" fmla="*/ 109 w 1684"/>
                    <a:gd name="T47" fmla="*/ 0 h 880"/>
                    <a:gd name="T48" fmla="*/ 78 w 1684"/>
                    <a:gd name="T49" fmla="*/ 0 h 880"/>
                    <a:gd name="T50" fmla="*/ 78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58 w 160"/>
                    <a:gd name="T1" fmla="*/ 0 h 335"/>
                    <a:gd name="T2" fmla="*/ 10 w 160"/>
                    <a:gd name="T3" fmla="*/ 53 h 335"/>
                    <a:gd name="T4" fmla="*/ 0 w 160"/>
                    <a:gd name="T5" fmla="*/ 115 h 335"/>
                    <a:gd name="T6" fmla="*/ 17 w 160"/>
                    <a:gd name="T7" fmla="*/ 157 h 335"/>
                    <a:gd name="T8" fmla="*/ 47 w 160"/>
                    <a:gd name="T9" fmla="*/ 167 h 335"/>
                    <a:gd name="T10" fmla="*/ 38 w 160"/>
                    <a:gd name="T11" fmla="*/ 77 h 335"/>
                    <a:gd name="T12" fmla="*/ 80 w 160"/>
                    <a:gd name="T13" fmla="*/ 8 h 335"/>
                    <a:gd name="T14" fmla="*/ 58 w 160"/>
                    <a:gd name="T15" fmla="*/ 0 h 335"/>
                    <a:gd name="T16" fmla="*/ 5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09 w 642"/>
                    <a:gd name="T1" fmla="*/ 448 h 1188"/>
                    <a:gd name="T2" fmla="*/ 0 w 642"/>
                    <a:gd name="T3" fmla="*/ 62 h 1188"/>
                    <a:gd name="T4" fmla="*/ 41 w 642"/>
                    <a:gd name="T5" fmla="*/ 19 h 1188"/>
                    <a:gd name="T6" fmla="*/ 129 w 642"/>
                    <a:gd name="T7" fmla="*/ 0 h 1188"/>
                    <a:gd name="T8" fmla="*/ 200 w 642"/>
                    <a:gd name="T9" fmla="*/ 29 h 1188"/>
                    <a:gd name="T10" fmla="*/ 322 w 642"/>
                    <a:gd name="T11" fmla="*/ 594 h 1188"/>
                    <a:gd name="T12" fmla="*/ 278 w 642"/>
                    <a:gd name="T13" fmla="*/ 546 h 1188"/>
                    <a:gd name="T14" fmla="*/ 178 w 642"/>
                    <a:gd name="T15" fmla="*/ 49 h 1188"/>
                    <a:gd name="T16" fmla="*/ 113 w 642"/>
                    <a:gd name="T17" fmla="*/ 31 h 1188"/>
                    <a:gd name="T18" fmla="*/ 60 w 642"/>
                    <a:gd name="T19" fmla="*/ 37 h 1188"/>
                    <a:gd name="T20" fmla="*/ 38 w 642"/>
                    <a:gd name="T21" fmla="*/ 71 h 1188"/>
                    <a:gd name="T22" fmla="*/ 153 w 642"/>
                    <a:gd name="T23" fmla="*/ 462 h 1188"/>
                    <a:gd name="T24" fmla="*/ 109 w 642"/>
                    <a:gd name="T25" fmla="*/ 448 h 1188"/>
                    <a:gd name="T26" fmla="*/ 109 w 642"/>
                    <a:gd name="T27" fmla="*/ 448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4 h 504"/>
                    <a:gd name="T2" fmla="*/ 38 w 192"/>
                    <a:gd name="T3" fmla="*/ 97 h 504"/>
                    <a:gd name="T4" fmla="*/ 57 w 192"/>
                    <a:gd name="T5" fmla="*/ 159 h 504"/>
                    <a:gd name="T6" fmla="*/ 58 w 192"/>
                    <a:gd name="T7" fmla="*/ 252 h 504"/>
                    <a:gd name="T8" fmla="*/ 96 w 192"/>
                    <a:gd name="T9" fmla="*/ 252 h 504"/>
                    <a:gd name="T10" fmla="*/ 94 w 192"/>
                    <a:gd name="T11" fmla="*/ 180 h 504"/>
                    <a:gd name="T12" fmla="*/ 81 w 192"/>
                    <a:gd name="T13" fmla="*/ 104 h 504"/>
                    <a:gd name="T14" fmla="*/ 50 w 192"/>
                    <a:gd name="T15" fmla="*/ 30 h 504"/>
                    <a:gd name="T16" fmla="*/ 32 w 192"/>
                    <a:gd name="T17" fmla="*/ 0 h 504"/>
                    <a:gd name="T18" fmla="*/ 0 w 192"/>
                    <a:gd name="T19" fmla="*/ 14 h 504"/>
                    <a:gd name="T20" fmla="*/ 0 w 192"/>
                    <a:gd name="T21" fmla="*/ 1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49 w 390"/>
                    <a:gd name="T1" fmla="*/ 0 h 269"/>
                    <a:gd name="T2" fmla="*/ 129 w 390"/>
                    <a:gd name="T3" fmla="*/ 9 h 269"/>
                    <a:gd name="T4" fmla="*/ 127 w 390"/>
                    <a:gd name="T5" fmla="*/ 33 h 269"/>
                    <a:gd name="T6" fmla="*/ 0 w 390"/>
                    <a:gd name="T7" fmla="*/ 85 h 269"/>
                    <a:gd name="T8" fmla="*/ 0 w 390"/>
                    <a:gd name="T9" fmla="*/ 111 h 269"/>
                    <a:gd name="T10" fmla="*/ 142 w 390"/>
                    <a:gd name="T11" fmla="*/ 113 h 269"/>
                    <a:gd name="T12" fmla="*/ 160 w 390"/>
                    <a:gd name="T13" fmla="*/ 135 h 269"/>
                    <a:gd name="T14" fmla="*/ 195 w 390"/>
                    <a:gd name="T15" fmla="*/ 133 h 269"/>
                    <a:gd name="T16" fmla="*/ 192 w 390"/>
                    <a:gd name="T17" fmla="*/ 95 h 269"/>
                    <a:gd name="T18" fmla="*/ 58 w 390"/>
                    <a:gd name="T19" fmla="*/ 88 h 269"/>
                    <a:gd name="T20" fmla="*/ 167 w 390"/>
                    <a:gd name="T21" fmla="*/ 45 h 269"/>
                    <a:gd name="T22" fmla="*/ 149 w 390"/>
                    <a:gd name="T23" fmla="*/ 0 h 269"/>
                    <a:gd name="T24" fmla="*/ 14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66 h 424"/>
                    <a:gd name="T2" fmla="*/ 432 w 941"/>
                    <a:gd name="T3" fmla="*/ 0 h 424"/>
                    <a:gd name="T4" fmla="*/ 463 w 941"/>
                    <a:gd name="T5" fmla="*/ 39 h 424"/>
                    <a:gd name="T6" fmla="*/ 471 w 941"/>
                    <a:gd name="T7" fmla="*/ 91 h 424"/>
                    <a:gd name="T8" fmla="*/ 452 w 941"/>
                    <a:gd name="T9" fmla="*/ 141 h 424"/>
                    <a:gd name="T10" fmla="*/ 29 w 941"/>
                    <a:gd name="T11" fmla="*/ 212 h 424"/>
                    <a:gd name="T12" fmla="*/ 27 w 941"/>
                    <a:gd name="T13" fmla="*/ 192 h 424"/>
                    <a:gd name="T14" fmla="*/ 432 w 941"/>
                    <a:gd name="T15" fmla="*/ 121 h 424"/>
                    <a:gd name="T16" fmla="*/ 447 w 941"/>
                    <a:gd name="T17" fmla="*/ 73 h 424"/>
                    <a:gd name="T18" fmla="*/ 420 w 941"/>
                    <a:gd name="T19" fmla="*/ 29 h 424"/>
                    <a:gd name="T20" fmla="*/ 0 w 941"/>
                    <a:gd name="T21" fmla="*/ 93 h 424"/>
                    <a:gd name="T22" fmla="*/ 0 w 941"/>
                    <a:gd name="T23" fmla="*/ 66 h 424"/>
                    <a:gd name="T24" fmla="*/ 0 w 941"/>
                    <a:gd name="T25" fmla="*/ 66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63 h 173"/>
                    <a:gd name="T2" fmla="*/ 33 w 488"/>
                    <a:gd name="T3" fmla="*/ 86 h 173"/>
                    <a:gd name="T4" fmla="*/ 111 w 488"/>
                    <a:gd name="T5" fmla="*/ 83 h 173"/>
                    <a:gd name="T6" fmla="*/ 210 w 488"/>
                    <a:gd name="T7" fmla="*/ 58 h 173"/>
                    <a:gd name="T8" fmla="*/ 245 w 488"/>
                    <a:gd name="T9" fmla="*/ 21 h 173"/>
                    <a:gd name="T10" fmla="*/ 222 w 488"/>
                    <a:gd name="T11" fmla="*/ 1 h 173"/>
                    <a:gd name="T12" fmla="*/ 127 w 488"/>
                    <a:gd name="T13" fmla="*/ 0 h 173"/>
                    <a:gd name="T14" fmla="*/ 55 w 488"/>
                    <a:gd name="T15" fmla="*/ 6 h 173"/>
                    <a:gd name="T16" fmla="*/ 8 w 488"/>
                    <a:gd name="T17" fmla="*/ 38 h 173"/>
                    <a:gd name="T18" fmla="*/ 56 w 488"/>
                    <a:gd name="T19" fmla="*/ 47 h 173"/>
                    <a:gd name="T20" fmla="*/ 138 w 488"/>
                    <a:gd name="T21" fmla="*/ 26 h 173"/>
                    <a:gd name="T22" fmla="*/ 209 w 488"/>
                    <a:gd name="T23" fmla="*/ 26 h 173"/>
                    <a:gd name="T24" fmla="*/ 135 w 488"/>
                    <a:gd name="T25" fmla="*/ 55 h 173"/>
                    <a:gd name="T26" fmla="*/ 71 w 488"/>
                    <a:gd name="T27" fmla="*/ 63 h 173"/>
                    <a:gd name="T28" fmla="*/ 0 w 488"/>
                    <a:gd name="T29" fmla="*/ 63 h 173"/>
                    <a:gd name="T30" fmla="*/ 0 w 488"/>
                    <a:gd name="T31" fmla="*/ 63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84 w 772"/>
                <a:gd name="T1" fmla="*/ 1379 h 3266"/>
                <a:gd name="T2" fmla="*/ 101 w 772"/>
                <a:gd name="T3" fmla="*/ 1287 h 3266"/>
                <a:gd name="T4" fmla="*/ 85 w 772"/>
                <a:gd name="T5" fmla="*/ 1216 h 3266"/>
                <a:gd name="T6" fmla="*/ 99 w 772"/>
                <a:gd name="T7" fmla="*/ 1111 h 3266"/>
                <a:gd name="T8" fmla="*/ 157 w 772"/>
                <a:gd name="T9" fmla="*/ 984 h 3266"/>
                <a:gd name="T10" fmla="*/ 170 w 772"/>
                <a:gd name="T11" fmla="*/ 904 h 3266"/>
                <a:gd name="T12" fmla="*/ 157 w 772"/>
                <a:gd name="T13" fmla="*/ 851 h 3266"/>
                <a:gd name="T14" fmla="*/ 106 w 772"/>
                <a:gd name="T15" fmla="*/ 812 h 3266"/>
                <a:gd name="T16" fmla="*/ 96 w 772"/>
                <a:gd name="T17" fmla="*/ 763 h 3266"/>
                <a:gd name="T18" fmla="*/ 114 w 772"/>
                <a:gd name="T19" fmla="*/ 693 h 3266"/>
                <a:gd name="T20" fmla="*/ 197 w 772"/>
                <a:gd name="T21" fmla="*/ 505 h 3266"/>
                <a:gd name="T22" fmla="*/ 205 w 772"/>
                <a:gd name="T23" fmla="*/ 413 h 3266"/>
                <a:gd name="T24" fmla="*/ 184 w 772"/>
                <a:gd name="T25" fmla="*/ 312 h 3266"/>
                <a:gd name="T26" fmla="*/ 114 w 772"/>
                <a:gd name="T27" fmla="*/ 263 h 3266"/>
                <a:gd name="T28" fmla="*/ 53 w 772"/>
                <a:gd name="T29" fmla="*/ 184 h 3266"/>
                <a:gd name="T30" fmla="*/ 0 w 772"/>
                <a:gd name="T31" fmla="*/ 0 h 3266"/>
                <a:gd name="T32" fmla="*/ 8 w 772"/>
                <a:gd name="T33" fmla="*/ 167 h 3266"/>
                <a:gd name="T34" fmla="*/ 48 w 772"/>
                <a:gd name="T35" fmla="*/ 267 h 3266"/>
                <a:gd name="T36" fmla="*/ 101 w 772"/>
                <a:gd name="T37" fmla="*/ 329 h 3266"/>
                <a:gd name="T38" fmla="*/ 160 w 772"/>
                <a:gd name="T39" fmla="*/ 364 h 3266"/>
                <a:gd name="T40" fmla="*/ 163 w 772"/>
                <a:gd name="T41" fmla="*/ 456 h 3266"/>
                <a:gd name="T42" fmla="*/ 133 w 772"/>
                <a:gd name="T43" fmla="*/ 553 h 3266"/>
                <a:gd name="T44" fmla="*/ 64 w 772"/>
                <a:gd name="T45" fmla="*/ 724 h 3266"/>
                <a:gd name="T46" fmla="*/ 61 w 772"/>
                <a:gd name="T47" fmla="*/ 834 h 3266"/>
                <a:gd name="T48" fmla="*/ 125 w 772"/>
                <a:gd name="T49" fmla="*/ 895 h 3266"/>
                <a:gd name="T50" fmla="*/ 122 w 772"/>
                <a:gd name="T51" fmla="*/ 952 h 3266"/>
                <a:gd name="T52" fmla="*/ 66 w 772"/>
                <a:gd name="T53" fmla="*/ 1071 h 3266"/>
                <a:gd name="T54" fmla="*/ 42 w 772"/>
                <a:gd name="T55" fmla="*/ 1185 h 3266"/>
                <a:gd name="T56" fmla="*/ 64 w 772"/>
                <a:gd name="T57" fmla="*/ 1308 h 3266"/>
                <a:gd name="T58" fmla="*/ 114 w 772"/>
                <a:gd name="T59" fmla="*/ 1374 h 3266"/>
                <a:gd name="T60" fmla="*/ 178 w 772"/>
                <a:gd name="T61" fmla="*/ 1427 h 3266"/>
                <a:gd name="T62" fmla="*/ 184 w 772"/>
                <a:gd name="T63" fmla="*/ 1379 h 3266"/>
                <a:gd name="T64" fmla="*/ 184 w 772"/>
                <a:gd name="T65" fmla="*/ 137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84 w 772"/>
                <a:gd name="T1" fmla="*/ 1578 h 3266"/>
                <a:gd name="T2" fmla="*/ 101 w 772"/>
                <a:gd name="T3" fmla="*/ 1473 h 3266"/>
                <a:gd name="T4" fmla="*/ 85 w 772"/>
                <a:gd name="T5" fmla="*/ 1392 h 3266"/>
                <a:gd name="T6" fmla="*/ 99 w 772"/>
                <a:gd name="T7" fmla="*/ 1271 h 3266"/>
                <a:gd name="T8" fmla="*/ 157 w 772"/>
                <a:gd name="T9" fmla="*/ 1126 h 3266"/>
                <a:gd name="T10" fmla="*/ 170 w 772"/>
                <a:gd name="T11" fmla="*/ 1035 h 3266"/>
                <a:gd name="T12" fmla="*/ 157 w 772"/>
                <a:gd name="T13" fmla="*/ 974 h 3266"/>
                <a:gd name="T14" fmla="*/ 106 w 772"/>
                <a:gd name="T15" fmla="*/ 930 h 3266"/>
                <a:gd name="T16" fmla="*/ 96 w 772"/>
                <a:gd name="T17" fmla="*/ 874 h 3266"/>
                <a:gd name="T18" fmla="*/ 114 w 772"/>
                <a:gd name="T19" fmla="*/ 794 h 3266"/>
                <a:gd name="T20" fmla="*/ 197 w 772"/>
                <a:gd name="T21" fmla="*/ 578 h 3266"/>
                <a:gd name="T22" fmla="*/ 205 w 772"/>
                <a:gd name="T23" fmla="*/ 473 h 3266"/>
                <a:gd name="T24" fmla="*/ 184 w 772"/>
                <a:gd name="T25" fmla="*/ 357 h 3266"/>
                <a:gd name="T26" fmla="*/ 114 w 772"/>
                <a:gd name="T27" fmla="*/ 302 h 3266"/>
                <a:gd name="T28" fmla="*/ 53 w 772"/>
                <a:gd name="T29" fmla="*/ 211 h 3266"/>
                <a:gd name="T30" fmla="*/ 0 w 772"/>
                <a:gd name="T31" fmla="*/ 0 h 3266"/>
                <a:gd name="T32" fmla="*/ 8 w 772"/>
                <a:gd name="T33" fmla="*/ 191 h 3266"/>
                <a:gd name="T34" fmla="*/ 48 w 772"/>
                <a:gd name="T35" fmla="*/ 306 h 3266"/>
                <a:gd name="T36" fmla="*/ 101 w 772"/>
                <a:gd name="T37" fmla="*/ 377 h 3266"/>
                <a:gd name="T38" fmla="*/ 160 w 772"/>
                <a:gd name="T39" fmla="*/ 417 h 3266"/>
                <a:gd name="T40" fmla="*/ 163 w 772"/>
                <a:gd name="T41" fmla="*/ 522 h 3266"/>
                <a:gd name="T42" fmla="*/ 133 w 772"/>
                <a:gd name="T43" fmla="*/ 633 h 3266"/>
                <a:gd name="T44" fmla="*/ 64 w 772"/>
                <a:gd name="T45" fmla="*/ 829 h 3266"/>
                <a:gd name="T46" fmla="*/ 61 w 772"/>
                <a:gd name="T47" fmla="*/ 955 h 3266"/>
                <a:gd name="T48" fmla="*/ 125 w 772"/>
                <a:gd name="T49" fmla="*/ 1025 h 3266"/>
                <a:gd name="T50" fmla="*/ 122 w 772"/>
                <a:gd name="T51" fmla="*/ 1090 h 3266"/>
                <a:gd name="T52" fmla="*/ 66 w 772"/>
                <a:gd name="T53" fmla="*/ 1226 h 3266"/>
                <a:gd name="T54" fmla="*/ 42 w 772"/>
                <a:gd name="T55" fmla="*/ 1357 h 3266"/>
                <a:gd name="T56" fmla="*/ 64 w 772"/>
                <a:gd name="T57" fmla="*/ 1497 h 3266"/>
                <a:gd name="T58" fmla="*/ 114 w 772"/>
                <a:gd name="T59" fmla="*/ 1572 h 3266"/>
                <a:gd name="T60" fmla="*/ 178 w 772"/>
                <a:gd name="T61" fmla="*/ 1633 h 3266"/>
                <a:gd name="T62" fmla="*/ 184 w 772"/>
                <a:gd name="T63" fmla="*/ 1578 h 3266"/>
                <a:gd name="T64" fmla="*/ 184 w 772"/>
                <a:gd name="T65" fmla="*/ 157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31 w 245"/>
                  <a:gd name="T1" fmla="*/ 3 h 806"/>
                  <a:gd name="T2" fmla="*/ 33 w 245"/>
                  <a:gd name="T3" fmla="*/ 122 h 806"/>
                  <a:gd name="T4" fmla="*/ 0 w 245"/>
                  <a:gd name="T5" fmla="*/ 288 h 806"/>
                  <a:gd name="T6" fmla="*/ 20 w 245"/>
                  <a:gd name="T7" fmla="*/ 282 h 806"/>
                  <a:gd name="T8" fmla="*/ 55 w 245"/>
                  <a:gd name="T9" fmla="*/ 134 h 806"/>
                  <a:gd name="T10" fmla="*/ 62 w 245"/>
                  <a:gd name="T11" fmla="*/ 0 h 806"/>
                  <a:gd name="T12" fmla="*/ 31 w 245"/>
                  <a:gd name="T13" fmla="*/ 3 h 806"/>
                  <a:gd name="T14" fmla="*/ 31 w 245"/>
                  <a:gd name="T15" fmla="*/ 3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75 w 604"/>
                    <a:gd name="T3" fmla="*/ 66 h 349"/>
                    <a:gd name="T4" fmla="*/ 127 w 604"/>
                    <a:gd name="T5" fmla="*/ 125 h 349"/>
                    <a:gd name="T6" fmla="*/ 153 w 604"/>
                    <a:gd name="T7" fmla="*/ 50 h 349"/>
                    <a:gd name="T8" fmla="*/ 91 w 604"/>
                    <a:gd name="T9" fmla="*/ 3 h 349"/>
                    <a:gd name="T10" fmla="*/ 118 w 604"/>
                    <a:gd name="T11" fmla="*/ 66 h 349"/>
                    <a:gd name="T12" fmla="*/ 33 w 604"/>
                    <a:gd name="T13" fmla="*/ 6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2" y="328"/>
                  <a:ext cx="269" cy="438"/>
                </a:xfrm>
                <a:custGeom>
                  <a:avLst/>
                  <a:gdLst>
                    <a:gd name="T0" fmla="*/ 187 w 1064"/>
                    <a:gd name="T1" fmla="*/ 46 h 1230"/>
                    <a:gd name="T2" fmla="*/ 123 w 1064"/>
                    <a:gd name="T3" fmla="*/ 125 h 1230"/>
                    <a:gd name="T4" fmla="*/ 41 w 1064"/>
                    <a:gd name="T5" fmla="*/ 271 h 1230"/>
                    <a:gd name="T6" fmla="*/ 0 w 1064"/>
                    <a:gd name="T7" fmla="*/ 392 h 1230"/>
                    <a:gd name="T8" fmla="*/ 15 w 1064"/>
                    <a:gd name="T9" fmla="*/ 438 h 1230"/>
                    <a:gd name="T10" fmla="*/ 66 w 1064"/>
                    <a:gd name="T11" fmla="*/ 428 h 1230"/>
                    <a:gd name="T12" fmla="*/ 146 w 1064"/>
                    <a:gd name="T13" fmla="*/ 325 h 1230"/>
                    <a:gd name="T14" fmla="*/ 221 w 1064"/>
                    <a:gd name="T15" fmla="*/ 190 h 1230"/>
                    <a:gd name="T16" fmla="*/ 261 w 1064"/>
                    <a:gd name="T17" fmla="*/ 96 h 1230"/>
                    <a:gd name="T18" fmla="*/ 269 w 1064"/>
                    <a:gd name="T19" fmla="*/ 30 h 1230"/>
                    <a:gd name="T20" fmla="*/ 247 w 1064"/>
                    <a:gd name="T21" fmla="*/ 0 h 1230"/>
                    <a:gd name="T22" fmla="*/ 211 w 1064"/>
                    <a:gd name="T23" fmla="*/ 23 h 1230"/>
                    <a:gd name="T24" fmla="*/ 245 w 1064"/>
                    <a:gd name="T25" fmla="*/ 38 h 1230"/>
                    <a:gd name="T26" fmla="*/ 221 w 1064"/>
                    <a:gd name="T27" fmla="*/ 125 h 1230"/>
                    <a:gd name="T28" fmla="*/ 174 w 1064"/>
                    <a:gd name="T29" fmla="*/ 234 h 1230"/>
                    <a:gd name="T30" fmla="*/ 88 w 1064"/>
                    <a:gd name="T31" fmla="*/ 359 h 1230"/>
                    <a:gd name="T32" fmla="*/ 29 w 1064"/>
                    <a:gd name="T33" fmla="*/ 397 h 1230"/>
                    <a:gd name="T34" fmla="*/ 34 w 1064"/>
                    <a:gd name="T35" fmla="*/ 336 h 1230"/>
                    <a:gd name="T36" fmla="*/ 110 w 1064"/>
                    <a:gd name="T37" fmla="*/ 179 h 1230"/>
                    <a:gd name="T38" fmla="*/ 210 w 1064"/>
                    <a:gd name="T39" fmla="*/ 42 h 1230"/>
                    <a:gd name="T40" fmla="*/ 187 w 1064"/>
                    <a:gd name="T41" fmla="*/ 46 h 1230"/>
                    <a:gd name="T42" fmla="*/ 187 w 1064"/>
                    <a:gd name="T43" fmla="*/ 4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2" y="178"/>
                  <a:ext cx="505" cy="898"/>
                </a:xfrm>
                <a:custGeom>
                  <a:avLst/>
                  <a:gdLst>
                    <a:gd name="T0" fmla="*/ 490 w 2002"/>
                    <a:gd name="T1" fmla="*/ 0 h 2521"/>
                    <a:gd name="T2" fmla="*/ 0 w 2002"/>
                    <a:gd name="T3" fmla="*/ 898 h 2521"/>
                    <a:gd name="T4" fmla="*/ 48 w 2002"/>
                    <a:gd name="T5" fmla="*/ 873 h 2521"/>
                    <a:gd name="T6" fmla="*/ 505 w 2002"/>
                    <a:gd name="T7" fmla="*/ 22 h 2521"/>
                    <a:gd name="T8" fmla="*/ 490 w 2002"/>
                    <a:gd name="T9" fmla="*/ 0 h 2521"/>
                    <a:gd name="T10" fmla="*/ 49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4 w 3007"/>
                    <a:gd name="T1" fmla="*/ 1014 h 3771"/>
                    <a:gd name="T2" fmla="*/ 99 w 3007"/>
                    <a:gd name="T3" fmla="*/ 1010 h 3771"/>
                    <a:gd name="T4" fmla="*/ 207 w 3007"/>
                    <a:gd name="T5" fmla="*/ 1072 h 3771"/>
                    <a:gd name="T6" fmla="*/ 172 w 3007"/>
                    <a:gd name="T7" fmla="*/ 1004 h 3771"/>
                    <a:gd name="T8" fmla="*/ 93 w 3007"/>
                    <a:gd name="T9" fmla="*/ 963 h 3771"/>
                    <a:gd name="T10" fmla="*/ 161 w 3007"/>
                    <a:gd name="T11" fmla="*/ 969 h 3771"/>
                    <a:gd name="T12" fmla="*/ 247 w 3007"/>
                    <a:gd name="T13" fmla="*/ 1023 h 3771"/>
                    <a:gd name="T14" fmla="*/ 721 w 3007"/>
                    <a:gd name="T15" fmla="*/ 150 h 3771"/>
                    <a:gd name="T16" fmla="*/ 650 w 3007"/>
                    <a:gd name="T17" fmla="*/ 53 h 3771"/>
                    <a:gd name="T18" fmla="*/ 582 w 3007"/>
                    <a:gd name="T19" fmla="*/ 0 h 3771"/>
                    <a:gd name="T20" fmla="*/ 679 w 3007"/>
                    <a:gd name="T21" fmla="*/ 28 h 3771"/>
                    <a:gd name="T22" fmla="*/ 758 w 3007"/>
                    <a:gd name="T23" fmla="*/ 153 h 3771"/>
                    <a:gd name="T24" fmla="*/ 209 w 3007"/>
                    <a:gd name="T25" fmla="*/ 1167 h 3771"/>
                    <a:gd name="T26" fmla="*/ 121 w 3007"/>
                    <a:gd name="T27" fmla="*/ 1216 h 3771"/>
                    <a:gd name="T28" fmla="*/ 26 w 3007"/>
                    <a:gd name="T29" fmla="*/ 1344 h 3771"/>
                    <a:gd name="T30" fmla="*/ 0 w 3007"/>
                    <a:gd name="T31" fmla="*/ 1307 h 3771"/>
                    <a:gd name="T32" fmla="*/ 33 w 3007"/>
                    <a:gd name="T33" fmla="*/ 1294 h 3771"/>
                    <a:gd name="T34" fmla="*/ 95 w 3007"/>
                    <a:gd name="T35" fmla="*/ 1206 h 3771"/>
                    <a:gd name="T36" fmla="*/ 42 w 3007"/>
                    <a:gd name="T37" fmla="*/ 1167 h 3771"/>
                    <a:gd name="T38" fmla="*/ 42 w 3007"/>
                    <a:gd name="T39" fmla="*/ 1132 h 3771"/>
                    <a:gd name="T40" fmla="*/ 104 w 3007"/>
                    <a:gd name="T41" fmla="*/ 1175 h 3771"/>
                    <a:gd name="T42" fmla="*/ 104 w 3007"/>
                    <a:gd name="T43" fmla="*/ 1136 h 3771"/>
                    <a:gd name="T44" fmla="*/ 152 w 3007"/>
                    <a:gd name="T45" fmla="*/ 1148 h 3771"/>
                    <a:gd name="T46" fmla="*/ 108 w 3007"/>
                    <a:gd name="T47" fmla="*/ 1097 h 3771"/>
                    <a:gd name="T48" fmla="*/ 159 w 3007"/>
                    <a:gd name="T49" fmla="*/ 1091 h 3771"/>
                    <a:gd name="T50" fmla="*/ 24 w 3007"/>
                    <a:gd name="T51" fmla="*/ 1014 h 3771"/>
                    <a:gd name="T52" fmla="*/ 24 w 3007"/>
                    <a:gd name="T53" fmla="*/ 101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1" y="893"/>
                  <a:ext cx="169" cy="122"/>
                </a:xfrm>
                <a:custGeom>
                  <a:avLst/>
                  <a:gdLst>
                    <a:gd name="T0" fmla="*/ 0 w 673"/>
                    <a:gd name="T1" fmla="*/ 29 h 342"/>
                    <a:gd name="T2" fmla="*/ 64 w 673"/>
                    <a:gd name="T3" fmla="*/ 38 h 342"/>
                    <a:gd name="T4" fmla="*/ 160 w 673"/>
                    <a:gd name="T5" fmla="*/ 122 h 342"/>
                    <a:gd name="T6" fmla="*/ 169 w 673"/>
                    <a:gd name="T7" fmla="*/ 103 h 342"/>
                    <a:gd name="T8" fmla="*/ 112 w 673"/>
                    <a:gd name="T9" fmla="*/ 41 h 342"/>
                    <a:gd name="T10" fmla="*/ 7 w 673"/>
                    <a:gd name="T11" fmla="*/ 0 h 342"/>
                    <a:gd name="T12" fmla="*/ 0 w 673"/>
                    <a:gd name="T13" fmla="*/ 29 h 342"/>
                    <a:gd name="T14" fmla="*/ 0 w 673"/>
                    <a:gd name="T15" fmla="*/ 29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2"/>
                  <a:ext cx="181" cy="144"/>
                </a:xfrm>
                <a:custGeom>
                  <a:avLst/>
                  <a:gdLst>
                    <a:gd name="T0" fmla="*/ 0 w 716"/>
                    <a:gd name="T1" fmla="*/ 28 h 403"/>
                    <a:gd name="T2" fmla="*/ 86 w 716"/>
                    <a:gd name="T3" fmla="*/ 53 h 403"/>
                    <a:gd name="T4" fmla="*/ 161 w 716"/>
                    <a:gd name="T5" fmla="*/ 144 h 403"/>
                    <a:gd name="T6" fmla="*/ 181 w 716"/>
                    <a:gd name="T7" fmla="*/ 106 h 403"/>
                    <a:gd name="T8" fmla="*/ 106 w 716"/>
                    <a:gd name="T9" fmla="*/ 41 h 403"/>
                    <a:gd name="T10" fmla="*/ 18 w 716"/>
                    <a:gd name="T11" fmla="*/ 0 h 403"/>
                    <a:gd name="T12" fmla="*/ 0 w 716"/>
                    <a:gd name="T13" fmla="*/ 28 h 403"/>
                    <a:gd name="T14" fmla="*/ 0 w 716"/>
                    <a:gd name="T15" fmla="*/ 2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28 h 411"/>
                    <a:gd name="T2" fmla="*/ 80 w 717"/>
                    <a:gd name="T3" fmla="*/ 50 h 411"/>
                    <a:gd name="T4" fmla="*/ 164 w 717"/>
                    <a:gd name="T5" fmla="*/ 147 h 411"/>
                    <a:gd name="T6" fmla="*/ 181 w 717"/>
                    <a:gd name="T7" fmla="*/ 112 h 411"/>
                    <a:gd name="T8" fmla="*/ 99 w 717"/>
                    <a:gd name="T9" fmla="*/ 31 h 411"/>
                    <a:gd name="T10" fmla="*/ 14 w 717"/>
                    <a:gd name="T11" fmla="*/ 0 h 411"/>
                    <a:gd name="T12" fmla="*/ 0 w 717"/>
                    <a:gd name="T13" fmla="*/ 28 h 411"/>
                    <a:gd name="T14" fmla="*/ 0 w 717"/>
                    <a:gd name="T15" fmla="*/ 2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1" y="138"/>
                  <a:ext cx="179" cy="138"/>
                </a:xfrm>
                <a:custGeom>
                  <a:avLst/>
                  <a:gdLst>
                    <a:gd name="T0" fmla="*/ 0 w 709"/>
                    <a:gd name="T1" fmla="*/ 31 h 386"/>
                    <a:gd name="T2" fmla="*/ 69 w 709"/>
                    <a:gd name="T3" fmla="*/ 47 h 386"/>
                    <a:gd name="T4" fmla="*/ 168 w 709"/>
                    <a:gd name="T5" fmla="*/ 138 h 386"/>
                    <a:gd name="T6" fmla="*/ 179 w 709"/>
                    <a:gd name="T7" fmla="*/ 110 h 386"/>
                    <a:gd name="T8" fmla="*/ 77 w 709"/>
                    <a:gd name="T9" fmla="*/ 19 h 386"/>
                    <a:gd name="T10" fmla="*/ 11 w 709"/>
                    <a:gd name="T11" fmla="*/ 0 h 386"/>
                    <a:gd name="T12" fmla="*/ 0 w 709"/>
                    <a:gd name="T13" fmla="*/ 31 h 386"/>
                    <a:gd name="T14" fmla="*/ 0 w 709"/>
                    <a:gd name="T15" fmla="*/ 3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303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5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8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555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67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6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15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66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42B458-E6FA-4B5D-AC77-03D7A914D7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15.05.2013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CE8A55-714B-4886-B736-C7BE3409CF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2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3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18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30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449634"/>
            <a:ext cx="5904656" cy="892842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spcAft>
                <a:spcPts val="0"/>
              </a:spcAft>
            </a:pPr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3800" b="1" spc="50" dirty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3800" b="1" spc="50" dirty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3800" b="1" spc="50" dirty="0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HELLO</a:t>
            </a:r>
            <a:endParaRPr lang="ru-RU" sz="1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33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Take…..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5400" b="1" dirty="0" smtClean="0">
                <a:solidFill>
                  <a:srgbClr val="000066"/>
                </a:solidFill>
                <a:latin typeface="Times New Roman" pitchFamily="18" charset="0"/>
              </a:rPr>
              <a:t>A pencil box</a:t>
            </a:r>
            <a:endParaRPr lang="ru-RU" sz="54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8196" name="Picture 10" descr="пенал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2132856"/>
            <a:ext cx="3024188" cy="3024187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421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You must take….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8000" b="1" smtClean="0">
                <a:solidFill>
                  <a:srgbClr val="000066"/>
                </a:solidFill>
                <a:latin typeface="Times New Roman" pitchFamily="18" charset="0"/>
              </a:rPr>
              <a:t>a ruler</a:t>
            </a:r>
            <a:endParaRPr lang="ru-RU" sz="8000" b="1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9220" name="Picture 10" descr="rul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074863"/>
            <a:ext cx="3581400" cy="3581400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101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8800" b="1" dirty="0" smtClean="0">
                <a:solidFill>
                  <a:srgbClr val="000066"/>
                </a:solidFill>
                <a:latin typeface="Times New Roman" pitchFamily="18" charset="0"/>
              </a:rPr>
              <a:t>a</a:t>
            </a:r>
            <a:endParaRPr lang="en-US" sz="8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8800" b="1" dirty="0" smtClean="0">
                <a:solidFill>
                  <a:srgbClr val="000066"/>
                </a:solidFill>
                <a:latin typeface="Times New Roman" pitchFamily="18" charset="0"/>
              </a:rPr>
              <a:t>rubber</a:t>
            </a:r>
            <a:r>
              <a:rPr lang="en-US" sz="8800" dirty="0" smtClean="0">
                <a:latin typeface="Times New Roman" pitchFamily="18" charset="0"/>
              </a:rPr>
              <a:t> </a:t>
            </a:r>
            <a:endParaRPr lang="ru-RU" sz="8800" dirty="0" smtClean="0">
              <a:latin typeface="Times New Roman" pitchFamily="18" charset="0"/>
            </a:endParaRPr>
          </a:p>
        </p:txBody>
      </p:sp>
      <p:pic>
        <p:nvPicPr>
          <p:cNvPr id="6" name="Picture 8" descr="35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76488">
            <a:off x="5225560" y="2264060"/>
            <a:ext cx="2811295" cy="30566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 smtClean="0">
                <a:solidFill>
                  <a:srgbClr val="200595"/>
                </a:solidFill>
              </a:rPr>
              <a:t>You must take….</a:t>
            </a:r>
            <a:endParaRPr lang="ru-RU" sz="6600" b="1" dirty="0">
              <a:solidFill>
                <a:srgbClr val="20059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5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You must take….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pic>
        <p:nvPicPr>
          <p:cNvPr id="5" name="Picture 14" descr="7077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7394">
            <a:off x="1056035" y="1947952"/>
            <a:ext cx="2858384" cy="385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574916" y="2492896"/>
            <a:ext cx="4245556" cy="3638029"/>
          </a:xfrm>
        </p:spPr>
        <p:txBody>
          <a:bodyPr/>
          <a:lstStyle/>
          <a:p>
            <a:pPr marL="0" indent="0" algn="ctr">
              <a:buNone/>
            </a:pPr>
            <a:r>
              <a:rPr lang="en-US" sz="6600" dirty="0" err="1" smtClean="0">
                <a:solidFill>
                  <a:srgbClr val="200595"/>
                </a:solidFill>
              </a:rPr>
              <a:t>Coloured</a:t>
            </a:r>
            <a:r>
              <a:rPr lang="en-US" sz="6600" dirty="0" smtClean="0">
                <a:solidFill>
                  <a:srgbClr val="200595"/>
                </a:solidFill>
              </a:rPr>
              <a:t> pencils</a:t>
            </a:r>
            <a:endParaRPr lang="ru-RU" sz="6600" dirty="0">
              <a:solidFill>
                <a:srgbClr val="20059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93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</a:rPr>
              <a:t>a</a:t>
            </a:r>
            <a:endParaRPr lang="en-US" sz="60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</a:rPr>
              <a:t>p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</a:rPr>
              <a:t>encil sharpener</a:t>
            </a:r>
            <a:r>
              <a:rPr lang="en-US" sz="6000" dirty="0" smtClean="0">
                <a:latin typeface="Times New Roman" pitchFamily="18" charset="0"/>
              </a:rPr>
              <a:t> </a:t>
            </a:r>
            <a:endParaRPr lang="ru-RU" sz="6000" dirty="0" smtClean="0">
              <a:latin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 dirty="0" smtClean="0">
                <a:solidFill>
                  <a:srgbClr val="200595"/>
                </a:solidFill>
              </a:rPr>
              <a:t>You must take….</a:t>
            </a:r>
            <a:endParaRPr lang="ru-RU" sz="7200" b="1" dirty="0">
              <a:solidFill>
                <a:srgbClr val="200595"/>
              </a:solidFill>
            </a:endParaRPr>
          </a:p>
        </p:txBody>
      </p:sp>
      <p:pic>
        <p:nvPicPr>
          <p:cNvPr id="8" name="Picture 4" descr="18897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4225925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0100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707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игра"/>
          <p:cNvPicPr>
            <a:picLocks noChangeAspect="1" noChangeArrowheads="1"/>
          </p:cNvPicPr>
          <p:nvPr/>
        </p:nvPicPr>
        <p:blipFill>
          <a:blip r:embed="rId2">
            <a:lum bright="76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5853">
            <a:off x="971550" y="981075"/>
            <a:ext cx="6840538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7696200" cy="4895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sz="9600" dirty="0" smtClean="0">
                <a:solidFill>
                  <a:schemeClr val="tx2"/>
                </a:solidFill>
              </a:rPr>
              <a:t>Need </a:t>
            </a:r>
            <a:r>
              <a:rPr lang="en-US" sz="2800" dirty="0" smtClean="0"/>
              <a:t>– </a:t>
            </a:r>
            <a:r>
              <a:rPr lang="ru-RU" sz="5400" dirty="0" smtClean="0"/>
              <a:t>нуждаться</a:t>
            </a:r>
          </a:p>
          <a:p>
            <a:pPr marL="609600" indent="-609600" eaLnBrk="1" hangingPunct="1">
              <a:buFontTx/>
              <a:buNone/>
            </a:pPr>
            <a:r>
              <a:rPr lang="en-US" sz="8000" dirty="0" smtClean="0">
                <a:solidFill>
                  <a:schemeClr val="tx2"/>
                </a:solidFill>
              </a:rPr>
              <a:t>You need </a:t>
            </a:r>
            <a:r>
              <a:rPr lang="en-US" sz="4400" dirty="0" smtClean="0"/>
              <a:t>– </a:t>
            </a:r>
            <a:endParaRPr lang="ru-RU" sz="4400" dirty="0" smtClean="0"/>
          </a:p>
          <a:p>
            <a:pPr marL="609600" indent="-609600" eaLnBrk="1" hangingPunct="1">
              <a:buFontTx/>
              <a:buNone/>
            </a:pPr>
            <a:r>
              <a:rPr lang="ru-RU" sz="6000" dirty="0" smtClean="0"/>
              <a:t>  тебе нужен(нужны)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2411413" y="5589588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297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image79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7013"/>
            <a:ext cx="8172450" cy="5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2867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CC00"/>
                </a:solidFill>
              </a:rPr>
              <a:t> 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7696200" cy="44640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i="1" u="sng" dirty="0" smtClean="0">
                <a:solidFill>
                  <a:srgbClr val="3FBF3F"/>
                </a:solidFill>
              </a:rPr>
              <a:t>Complete the sentences: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tx2"/>
                </a:solidFill>
              </a:rPr>
              <a:t>I … to go to school.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FF6600"/>
                </a:solidFill>
              </a:rPr>
              <a:t>My </a:t>
            </a:r>
            <a:r>
              <a:rPr lang="en-US" sz="2400" dirty="0" err="1" smtClean="0">
                <a:solidFill>
                  <a:srgbClr val="FF6600"/>
                </a:solidFill>
              </a:rPr>
              <a:t>favourite</a:t>
            </a:r>
            <a:r>
              <a:rPr lang="en-US" sz="2400" dirty="0" smtClean="0">
                <a:solidFill>
                  <a:srgbClr val="FF6600"/>
                </a:solidFill>
              </a:rPr>
              <a:t> subjects at school are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bg2"/>
                </a:solidFill>
              </a:rPr>
              <a:t>I learn … because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hlink"/>
                </a:solidFill>
              </a:rPr>
              <a:t>I like to … at the lesson of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66FF"/>
                </a:solidFill>
              </a:rPr>
              <a:t>I need … at the lesson of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3333CC"/>
                </a:solidFill>
              </a:rPr>
              <a:t>I don’t like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6600CC"/>
                </a:solidFill>
              </a:rPr>
              <a:t>I don’t like to … at the lesson of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tx2"/>
                </a:solidFill>
              </a:rPr>
              <a:t>I must … 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FF6600"/>
                </a:solidFill>
              </a:rPr>
              <a:t>I mustn’t … .</a:t>
            </a:r>
            <a:endParaRPr lang="ru-RU" sz="2400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208999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 descr="3-в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2"/>
          <p:cNvSpPr>
            <a:spLocks noChangeArrowheads="1" noChangeShapeType="1" noTextEdit="1"/>
          </p:cNvSpPr>
          <p:nvPr/>
        </p:nvSpPr>
        <p:spPr bwMode="auto">
          <a:xfrm>
            <a:off x="1500188" y="500063"/>
            <a:ext cx="6572250" cy="15001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for your work</a:t>
            </a:r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63015"/>
            <a:ext cx="3456384" cy="369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3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72059"/>
            <a:ext cx="568863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77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карандаш 5"/>
          <p:cNvPicPr>
            <a:picLocks noChangeAspect="1" noChangeArrowheads="1"/>
          </p:cNvPicPr>
          <p:nvPr/>
        </p:nvPicPr>
        <p:blipFill>
          <a:blip r:embed="rId2">
            <a:lum bright="82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621088"/>
            <a:ext cx="4452937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9" descr="краски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4321175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765925" cy="1331913"/>
          </a:xfrm>
        </p:spPr>
        <p:txBody>
          <a:bodyPr/>
          <a:lstStyle/>
          <a:p>
            <a:pPr eaLnBrk="1" hangingPunct="1"/>
            <a:r>
              <a:rPr lang="en-US" sz="4000" i="1" smtClean="0">
                <a:solidFill>
                  <a:schemeClr val="hlink"/>
                </a:solidFill>
              </a:rPr>
              <a:t>Pronounce the words correctly:</a:t>
            </a:r>
            <a:endParaRPr lang="ru-RU" sz="4000" i="1" smtClean="0">
              <a:solidFill>
                <a:schemeClr val="hlink"/>
              </a:solidFill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713788" cy="2895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[a:]              [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</a:rPr>
              <a:t>ju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:]</a:t>
            </a:r>
            <a:r>
              <a:rPr lang="en-US" dirty="0" smtClean="0">
                <a:latin typeface="Times New Roman" pitchFamily="18" charset="0"/>
              </a:rPr>
              <a:t>                  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</a:rPr>
              <a:t>[∫]                    [t∫]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art            you          sharpener       picture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ask        computer     bookshelf      teacher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answer     pupil          dictionary     question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heart</a:t>
            </a:r>
            <a:r>
              <a:rPr lang="ru-RU" dirty="0" smtClean="0"/>
              <a:t> </a:t>
            </a:r>
            <a:r>
              <a:rPr lang="en-US" dirty="0" smtClean="0"/>
              <a:t>      music</a:t>
            </a:r>
            <a:r>
              <a:rPr lang="ru-RU" dirty="0" smtClean="0"/>
              <a:t> </a:t>
            </a:r>
            <a:r>
              <a:rPr lang="en-US" dirty="0" smtClean="0"/>
              <a:t>         Russian</a:t>
            </a:r>
            <a:r>
              <a:rPr lang="ru-RU" dirty="0" smtClean="0"/>
              <a:t> </a:t>
            </a:r>
            <a:r>
              <a:rPr lang="en-US" dirty="0" smtClean="0"/>
              <a:t>      Literature</a:t>
            </a:r>
            <a:r>
              <a:rPr lang="ru-RU" dirty="0" smtClean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85457"/>
            <a:ext cx="237626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9650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2924175"/>
            <a:ext cx="7304088" cy="1147763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dirty="0" smtClean="0"/>
              <a:t>Our School</a:t>
            </a:r>
            <a:endParaRPr lang="ru-RU" sz="9600" dirty="0" smtClean="0"/>
          </a:p>
        </p:txBody>
      </p:sp>
      <p:pic>
        <p:nvPicPr>
          <p:cNvPr id="31747" name="Picture 3" descr="вес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76700"/>
            <a:ext cx="2449513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5373"/>
            <a:ext cx="2389187" cy="268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0298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Take…. 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5800" b="1" smtClean="0">
                <a:solidFill>
                  <a:srgbClr val="000066"/>
                </a:solidFill>
                <a:latin typeface="Times New Roman" pitchFamily="18" charset="0"/>
              </a:rPr>
              <a:t>a school bag</a:t>
            </a:r>
            <a:r>
              <a:rPr lang="en-US" sz="5400" b="1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ru-RU" sz="5400" b="1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4100" name="Picture 12" descr="ba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01850"/>
            <a:ext cx="4038600" cy="3527425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99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557338"/>
            <a:ext cx="4038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</a:rPr>
              <a:t>a  textbook</a:t>
            </a:r>
          </a:p>
          <a:p>
            <a:pPr eaLnBrk="1" hangingPunct="1">
              <a:buFont typeface="Wingdings" pitchFamily="2" charset="2"/>
              <a:buNone/>
            </a:pPr>
            <a:endParaRPr lang="ru-RU" sz="80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5124" name="Picture 10" descr="boo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919288"/>
            <a:ext cx="3743325" cy="3670300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 smtClean="0">
                <a:solidFill>
                  <a:srgbClr val="200595"/>
                </a:solidFill>
              </a:rPr>
              <a:t>Take…..</a:t>
            </a:r>
            <a:endParaRPr lang="ru-RU" sz="6600" b="1" dirty="0">
              <a:solidFill>
                <a:srgbClr val="20059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227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Take....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8000" b="1" dirty="0" smtClean="0">
                <a:solidFill>
                  <a:srgbClr val="000066"/>
                </a:solidFill>
                <a:latin typeface="Times New Roman" pitchFamily="18" charset="0"/>
              </a:rPr>
              <a:t>a pencil</a:t>
            </a:r>
            <a:endParaRPr lang="ru-RU" sz="80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6148" name="Picture 13" descr="карандаш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25" y="2060575"/>
            <a:ext cx="2559050" cy="3455988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767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48680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Take…..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</a:rPr>
              <a:t>        an workbook</a:t>
            </a:r>
            <a:endParaRPr lang="ru-RU" sz="60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7172" name="Picture 8" descr="тетрад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08175"/>
            <a:ext cx="4038600" cy="3914775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45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sz="6000" b="1" dirty="0" smtClean="0">
                <a:solidFill>
                  <a:srgbClr val="000099"/>
                </a:solidFill>
              </a:rPr>
              <a:t>Take....</a:t>
            </a:r>
            <a:endParaRPr lang="ru-RU" sz="6000" b="1" dirty="0" smtClean="0">
              <a:solidFill>
                <a:srgbClr val="000099"/>
              </a:solidFill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8800" b="1" dirty="0" smtClean="0">
                <a:solidFill>
                  <a:srgbClr val="000066"/>
                </a:solidFill>
                <a:latin typeface="Times New Roman" pitchFamily="18" charset="0"/>
              </a:rPr>
              <a:t>A pen</a:t>
            </a:r>
            <a:r>
              <a:rPr lang="en-US" sz="8800" dirty="0" smtClean="0">
                <a:latin typeface="Times New Roman" pitchFamily="18" charset="0"/>
              </a:rPr>
              <a:t> </a:t>
            </a:r>
            <a:endParaRPr lang="ru-RU" sz="8800" dirty="0" smtClean="0">
              <a:latin typeface="Times New Roman" pitchFamily="18" charset="0"/>
            </a:endParaRPr>
          </a:p>
        </p:txBody>
      </p:sp>
      <p:pic>
        <p:nvPicPr>
          <p:cNvPr id="6" name="Picture 2" descr="C:\Users\Глызовы\AppData\Local\Microsoft\Windows\Temporary Internet Files\Content.IE5\02F4P6N7\MC900291000[1].wm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35062" y="2522632"/>
            <a:ext cx="2709346" cy="2922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20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9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174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Пастель</vt:lpstr>
      <vt:lpstr>Уровень</vt:lpstr>
      <vt:lpstr>1_Уровень</vt:lpstr>
      <vt:lpstr>2_Уровень</vt:lpstr>
      <vt:lpstr>3_Уровень</vt:lpstr>
      <vt:lpstr>4_Уровень</vt:lpstr>
      <vt:lpstr>5_Уровень</vt:lpstr>
      <vt:lpstr>6_Уровень</vt:lpstr>
      <vt:lpstr>Тема Office</vt:lpstr>
      <vt:lpstr>7_Уровень</vt:lpstr>
      <vt:lpstr>8_Уровень</vt:lpstr>
      <vt:lpstr>9_Уровень</vt:lpstr>
      <vt:lpstr>1_Пастель</vt:lpstr>
      <vt:lpstr>Презентация PowerPoint</vt:lpstr>
      <vt:lpstr>Презентация PowerPoint</vt:lpstr>
      <vt:lpstr>Pronounce the words correctly:</vt:lpstr>
      <vt:lpstr>Our School</vt:lpstr>
      <vt:lpstr>Take…. </vt:lpstr>
      <vt:lpstr>Take…..</vt:lpstr>
      <vt:lpstr>Take....</vt:lpstr>
      <vt:lpstr>Take…..</vt:lpstr>
      <vt:lpstr>Take....</vt:lpstr>
      <vt:lpstr>Take…..</vt:lpstr>
      <vt:lpstr>You must take….</vt:lpstr>
      <vt:lpstr>You must take….</vt:lpstr>
      <vt:lpstr>You must take….</vt:lpstr>
      <vt:lpstr>You must take….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Pronounce the words correctly:</dc:title>
  <dc:creator>W7</dc:creator>
  <cp:lastModifiedBy>W7</cp:lastModifiedBy>
  <cp:revision>16</cp:revision>
  <dcterms:created xsi:type="dcterms:W3CDTF">2013-05-10T11:47:58Z</dcterms:created>
  <dcterms:modified xsi:type="dcterms:W3CDTF">2013-05-14T22:03:12Z</dcterms:modified>
</cp:coreProperties>
</file>