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72" r:id="rId4"/>
    <p:sldId id="269" r:id="rId5"/>
    <p:sldId id="270" r:id="rId6"/>
    <p:sldId id="267" r:id="rId7"/>
    <p:sldId id="276" r:id="rId8"/>
    <p:sldId id="274" r:id="rId9"/>
    <p:sldId id="257" r:id="rId10"/>
    <p:sldId id="278" r:id="rId11"/>
    <p:sldId id="288" r:id="rId12"/>
    <p:sldId id="273" r:id="rId13"/>
    <p:sldId id="289" r:id="rId14"/>
    <p:sldId id="290" r:id="rId15"/>
    <p:sldId id="281" r:id="rId16"/>
    <p:sldId id="279" r:id="rId17"/>
    <p:sldId id="263" r:id="rId18"/>
    <p:sldId id="294" r:id="rId19"/>
    <p:sldId id="292" r:id="rId20"/>
    <p:sldId id="295" r:id="rId21"/>
    <p:sldId id="291" r:id="rId22"/>
    <p:sldId id="277" r:id="rId23"/>
    <p:sldId id="283" r:id="rId24"/>
    <p:sldId id="259" r:id="rId25"/>
    <p:sldId id="296" r:id="rId26"/>
    <p:sldId id="258" r:id="rId27"/>
    <p:sldId id="261" r:id="rId28"/>
    <p:sldId id="286" r:id="rId29"/>
    <p:sldId id="303" r:id="rId30"/>
    <p:sldId id="262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 varScale="1">
        <p:scale>
          <a:sx n="64" d="100"/>
          <a:sy n="64" d="100"/>
        </p:scale>
        <p:origin x="-102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414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142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11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311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40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068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813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86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747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80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710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B49C3B-EA95-41A8-9FC4-8EA79175896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B9421-EEE5-4FB2-A83D-D647970B17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05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:\картинки на день учителя\134630130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Den_uchitelya_-_S_Dnyom_uchitelya_milye_damy..._(iPlay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96336" y="5949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46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27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день учителя\9dc7183bc3e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1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im3-tub-ru.yandex.net/i?id=eeb3fe4cfde555976524770e263a638d-110-14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9939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31308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29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Розалия Зеньковская УОЛ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51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75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2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Плейкаст &quot;Вальс юности&quot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24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8" name="Picture 4" descr="анимация природы, осень падают листья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24618"/>
            <a:ext cx="9144002" cy="683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94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Конкурс творческих работ &quot;Учительница первая мо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27233"/>
            <a:ext cx="5616623" cy="410423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scene3d>
            <a:camera prst="isometricOffAxis1Righ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3265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ataLife Engine Версия для печати Набор красивых фоторамок ко дню учите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сканирование00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64704"/>
            <a:ext cx="3336925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21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H:\картинки на день учителя\32985789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5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Всё для фотошопа, фотошоп, photosho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Всё для фотошопа, фотошоп, photosho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Всё для фотошопа, фотошоп, photosho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Всё для фотошопа, фотошоп, photoshop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Всё для фотошопа, фотошоп, photoshop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4" descr="DSC000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375" y="617537"/>
            <a:ext cx="8288089" cy="5691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819"/>
            <a:ext cx="9143999" cy="6968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88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87410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Для учителей сценарии - Коллекция рефератов по биологии, георгафии и ОБ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4176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2" y="144463"/>
            <a:ext cx="8820025" cy="671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 descr="DSC000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9"/>
            <a:ext cx="3744416" cy="36724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8372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144463"/>
            <a:ext cx="8820025" cy="659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2340" y="1412776"/>
            <a:ext cx="4320480" cy="360040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9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7" descr="DSC0004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332656"/>
            <a:ext cx="5112568" cy="3600400"/>
          </a:xfrm>
          <a:prstGeom prst="ellipse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776850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92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сканирование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1844824"/>
            <a:ext cx="3456384" cy="498628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0832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" y="-2341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4515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:\картинки на день учителя\33728764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56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img1.liveinternet.ru/images/attach/c/4/78/771/78771415_large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57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H:\картинки и аннимации\1377599420_den_uchitelya_sms_pozdravleniya-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21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1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98221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Все публикации пользователя чарыкова, &quot; Страница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G:\фото 75\Новая папка (4)\SAM_12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63688" y="620688"/>
            <a:ext cx="5544616" cy="396044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0819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1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30516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:\картинки на день учителя\1349164790_0lik_ru_teacher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94" y="10801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G:\фото 75\Новая папка (4)\SAM_12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32656"/>
            <a:ext cx="5832648" cy="3799830"/>
          </a:xfrm>
          <a:prstGeom prst="ellipse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3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:\день учителя\img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61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1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H:\картинки на день учителя\91945981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60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3991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:\картинки на день учителя\831896117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5"/>
            <a:ext cx="8208912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32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891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Официальный сайт школы 608 - С Днем Учителя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13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498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0</Words>
  <Application>Microsoft Office PowerPoint</Application>
  <PresentationFormat>Экран (4:3)</PresentationFormat>
  <Paragraphs>0</Paragraphs>
  <Slides>30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W7</dc:creator>
  <cp:lastModifiedBy>W7</cp:lastModifiedBy>
  <cp:revision>44</cp:revision>
  <dcterms:created xsi:type="dcterms:W3CDTF">2014-09-17T18:34:24Z</dcterms:created>
  <dcterms:modified xsi:type="dcterms:W3CDTF">2017-01-19T19:14:11Z</dcterms:modified>
</cp:coreProperties>
</file>