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9" r:id="rId5"/>
  </p:sldMasterIdLst>
  <p:sldIdLst>
    <p:sldId id="273" r:id="rId6"/>
    <p:sldId id="271" r:id="rId7"/>
    <p:sldId id="258" r:id="rId8"/>
    <p:sldId id="259" r:id="rId9"/>
    <p:sldId id="260" r:id="rId10"/>
    <p:sldId id="262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139D"/>
    <a:srgbClr val="990000"/>
    <a:srgbClr val="6600CC"/>
    <a:srgbClr val="FFECAF"/>
    <a:srgbClr val="AC75D5"/>
    <a:srgbClr val="873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01826-EE37-48CB-86B1-FD0BA191E7D2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15.05.2013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A9C7D-A09E-4F38-9FF4-FCA3B7DF9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4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F0474-65B4-48C4-9456-EC86C41147F4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15.05.2013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BA57-6F1F-4ABF-A395-22CFA542D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27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B24EA-600D-44D5-95BA-014C55AD1ECE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15.05.2013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593F2-7E35-4B78-97BA-F4CBA91A7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51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3A093-6128-40CA-AA81-204A5C0039A6}" type="datetimeFigureOut">
              <a:rPr lang="ru-RU">
                <a:solidFill>
                  <a:srgbClr val="B5E8F3">
                    <a:shade val="90000"/>
                  </a:srgbClr>
                </a:solidFill>
              </a:rPr>
              <a:pPr>
                <a:defRPr/>
              </a:pPr>
              <a:t>15.05.2013</a:t>
            </a:fld>
            <a:endParaRPr lang="ru-RU">
              <a:solidFill>
                <a:srgbClr val="B5E8F3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5E8F3">
                  <a:shade val="90000"/>
                </a:srgbClr>
              </a:solidFill>
            </a:endParaRPr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771F5-E019-4540-BD9B-FEF0CBBA43DB}" type="slidenum">
              <a:rPr lang="ru-RU">
                <a:solidFill>
                  <a:srgbClr val="B5E8F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5E8F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13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3920-202A-406F-A86B-3A33218F80B1}" type="datetimeFigureOut">
              <a:rPr lang="ru-RU">
                <a:solidFill>
                  <a:srgbClr val="464646">
                    <a:shade val="90000"/>
                  </a:srgbClr>
                </a:solidFill>
              </a:rPr>
              <a:pPr>
                <a:defRPr/>
              </a:pPr>
              <a:t>15.05.2013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D1CEC-573F-4603-94EF-BEC415DD236F}" type="slidenum">
              <a:rPr lang="ru-RU">
                <a:solidFill>
                  <a:srgbClr val="46464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7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9DD22-F0A8-4D70-B039-60A7B04877A3}" type="datetimeFigureOut">
              <a:rPr lang="ru-RU">
                <a:solidFill>
                  <a:srgbClr val="B5E8F3">
                    <a:shade val="90000"/>
                  </a:srgbClr>
                </a:solidFill>
              </a:rPr>
              <a:pPr>
                <a:defRPr/>
              </a:pPr>
              <a:t>15.05.2013</a:t>
            </a:fld>
            <a:endParaRPr lang="ru-RU">
              <a:solidFill>
                <a:srgbClr val="B5E8F3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5E8F3">
                  <a:shade val="90000"/>
                </a:srgb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C10D0-EB16-40BB-8030-3C5FDD82495F}" type="slidenum">
              <a:rPr lang="ru-RU">
                <a:solidFill>
                  <a:srgbClr val="B5E8F3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5E8F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03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64456-1138-4020-AC2A-A2DEED799D49}" type="datetimeFigureOut">
              <a:rPr lang="ru-RU">
                <a:solidFill>
                  <a:srgbClr val="464646">
                    <a:shade val="90000"/>
                  </a:srgbClr>
                </a:solidFill>
              </a:rPr>
              <a:pPr>
                <a:defRPr/>
              </a:pPr>
              <a:t>15.05.2013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5D359-E9BA-4AE3-B561-D90E58BF5CC3}" type="slidenum">
              <a:rPr lang="ru-RU">
                <a:solidFill>
                  <a:srgbClr val="46464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56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D09B4-5C47-4280-839E-F1E4F39DC97E}" type="datetimeFigureOut">
              <a:rPr lang="ru-RU">
                <a:solidFill>
                  <a:srgbClr val="464646">
                    <a:shade val="90000"/>
                  </a:srgbClr>
                </a:solidFill>
              </a:rPr>
              <a:pPr>
                <a:defRPr/>
              </a:pPr>
              <a:t>15.05.2013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73C77-F105-475D-B004-BE8164B6D224}" type="slidenum">
              <a:rPr lang="ru-RU">
                <a:solidFill>
                  <a:srgbClr val="46464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96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65F08-3E4F-4D07-89D4-4F154F61B5E7}" type="datetimeFigureOut">
              <a:rPr lang="ru-RU">
                <a:solidFill>
                  <a:srgbClr val="464646">
                    <a:shade val="90000"/>
                  </a:srgbClr>
                </a:solidFill>
              </a:rPr>
              <a:pPr>
                <a:defRPr/>
              </a:pPr>
              <a:t>15.05.2013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2C89C-111C-4892-B8A1-2AF07A7CFC6C}" type="slidenum">
              <a:rPr lang="ru-RU">
                <a:solidFill>
                  <a:srgbClr val="46464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02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E5547-B7C5-4FA6-9998-8780B4813B4C}" type="datetimeFigureOut">
              <a:rPr lang="ru-RU">
                <a:solidFill>
                  <a:srgbClr val="464646">
                    <a:shade val="90000"/>
                  </a:srgbClr>
                </a:solidFill>
              </a:rPr>
              <a:pPr>
                <a:defRPr/>
              </a:pPr>
              <a:t>15.05.2013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D1DAB-15F6-490E-8E3D-B00D6FDA4353}" type="slidenum">
              <a:rPr lang="ru-RU">
                <a:solidFill>
                  <a:srgbClr val="46464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36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CBBE6-52F1-41BC-B349-FF9C16E83DA3}" type="datetimeFigureOut">
              <a:rPr lang="ru-RU">
                <a:solidFill>
                  <a:srgbClr val="464646">
                    <a:shade val="90000"/>
                  </a:srgbClr>
                </a:solidFill>
              </a:rPr>
              <a:pPr>
                <a:defRPr/>
              </a:pPr>
              <a:t>15.05.2013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59169-61E4-47D4-9935-7DD7ABFEBF3E}" type="slidenum">
              <a:rPr lang="ru-RU">
                <a:solidFill>
                  <a:srgbClr val="46464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8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B42E64-EBD8-4EE4-82F7-7D1253FD745F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15.05.2013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388D7E-9463-4215-9586-4DCFA961C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83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F49AA-E477-4743-9F9B-FDE0BB5C6611}" type="datetimeFigureOut">
              <a:rPr lang="ru-RU">
                <a:solidFill>
                  <a:srgbClr val="464646">
                    <a:shade val="90000"/>
                  </a:srgbClr>
                </a:solidFill>
              </a:rPr>
              <a:pPr>
                <a:defRPr/>
              </a:pPr>
              <a:t>15.05.2013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5DEEF-765C-4A1F-AE82-2C6B94D109C6}" type="slidenum">
              <a:rPr lang="ru-RU">
                <a:solidFill>
                  <a:srgbClr val="46464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10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EF4C9-C6C9-4986-9519-112726D559C7}" type="datetimeFigureOut">
              <a:rPr lang="ru-RU">
                <a:solidFill>
                  <a:srgbClr val="464646">
                    <a:shade val="90000"/>
                  </a:srgbClr>
                </a:solidFill>
              </a:rPr>
              <a:pPr>
                <a:defRPr/>
              </a:pPr>
              <a:t>15.05.2013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F4BAD-EB74-4662-9002-61F174366870}" type="slidenum">
              <a:rPr lang="ru-RU">
                <a:solidFill>
                  <a:srgbClr val="46464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08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F8BBF-4EF5-4FEC-910A-C678B1C455B2}" type="datetimeFigureOut">
              <a:rPr lang="ru-RU">
                <a:solidFill>
                  <a:srgbClr val="464646">
                    <a:shade val="90000"/>
                  </a:srgbClr>
                </a:solidFill>
              </a:rPr>
              <a:pPr>
                <a:defRPr/>
              </a:pPr>
              <a:t>15.05.2013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5BB16-492C-477A-893F-6888834232E4}" type="slidenum">
              <a:rPr lang="ru-RU">
                <a:solidFill>
                  <a:srgbClr val="46464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36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15.05.2013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0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15.05.2013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59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15.05.2013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5361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15.05.2013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5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15.05.2013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22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15.05.2013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16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15.05.2013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5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70F49-915C-4877-8098-9BB7AC7E961A}" type="datetimeFigureOut">
              <a:rPr lang="ru-RU">
                <a:solidFill>
                  <a:srgbClr val="FFF39D"/>
                </a:solidFill>
              </a:rPr>
              <a:pPr>
                <a:defRPr/>
              </a:pPr>
              <a:t>15.05.2013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5FDCC-7F5B-4F63-9258-C79367EF2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43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15.05.2013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45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15.05.2013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7450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15.05.2013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30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15.05.2013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63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FD33E-3F19-49C5-86E6-322BF3A27C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15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CB01C-84E9-4C66-950D-E395FD927B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53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D3F51-230C-4249-BF17-28CF1ED9AB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20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1D166-56D3-4E6F-A601-5C1DF64742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28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A0187-1D72-4132-B37E-ADE5782539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74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42706-8B83-4994-9B84-312B6A961F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97CB5-E150-447C-902A-1A998F23DCDD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15.05.2013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A09E2-8A6C-4B43-B7A1-BFAD127FE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1593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89F13-C1A5-4427-A3B0-C40042FD02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28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6D53-ABFA-485A-87A6-E4022690F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01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14290-91C9-470D-8AC1-706460A694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85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E8CD0-5404-464B-8752-963ADB83C3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652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B8587-AB67-431E-99EE-AE011BBD82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13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C08CC-0D40-42FE-8287-8E70163B7B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175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67E82F-5F69-4A6F-B807-1FF18A99AE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95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76275-6016-4AAF-82F5-D22721696D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829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30BF3-57E5-43F4-9156-35C196E12F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41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39754-E315-4CBD-805E-2710F9531C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3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69E3-D0D4-4A89-ABD2-5E757BDF692E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15.05.2013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9F21E-231C-4839-BDA2-1AFE096F6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785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9C8D-68B0-482D-9BC2-0D96BC92F3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593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9F6EC-6B59-4D0E-B955-6EA0B49FA5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880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7550A-4D51-4B93-846C-549F1B5B5D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05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477D-9EC8-4583-84B9-CBF05C127E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810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FC16-BF43-405A-B582-38099ADF0D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28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2EC5-6051-421B-A6ED-FD39F644B4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089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DC201-9CEE-4F91-B437-C4C7F86321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1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C2369-7DB2-4932-AB04-61B212B95E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D87295-7FDC-42DD-95DA-047CA068DBB2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15.05.2013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1BC59C-310D-4C58-A4E2-D6B392E72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752FC-75AD-4EB2-8278-1703E0E1FC46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15.05.2013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6125-82BB-4A4B-A715-3879141A6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67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74B544-30DF-481A-A807-ADA4A3ED88E1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15.05.2013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B5DA84-60D6-414F-9730-51F91C4AC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08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D005FA-F588-4CDB-82FA-B4A88DBCFAC1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15.05.2013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F8E003-5408-4D09-9954-F3CD2E2CE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0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4A0F23D-5EA6-4682-9D25-0D09E35C7DB4}" type="datetimeFigureOut">
              <a:rPr lang="ru-RU">
                <a:solidFill>
                  <a:srgbClr val="575F6D"/>
                </a:solidFill>
              </a:rPr>
              <a:pPr>
                <a:defRPr/>
              </a:pPr>
              <a:t>15.05.2013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5CEC109-4D10-4BE2-837F-B8E1AA9B8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78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6CFE69-E42E-46F4-9D37-FD734AD69230}" type="datetimeFigureOut">
              <a:rPr lang="ru-RU">
                <a:solidFill>
                  <a:srgbClr val="464646">
                    <a:shade val="90000"/>
                  </a:srgbClr>
                </a:solidFill>
              </a:rPr>
              <a:pPr>
                <a:defRPr/>
              </a:pPr>
              <a:t>15.05.2013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83E47C-F7B4-4788-BC56-0982EE3D133A}" type="slidenum">
              <a:rPr lang="ru-RU">
                <a:solidFill>
                  <a:srgbClr val="46464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46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1" y="4224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8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15.05.2013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B3CE3-5C2C-4C76-93A7-5C55D0B5391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7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6EC7BC-F844-4E67-AF54-063D80057AB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449634"/>
            <a:ext cx="5904656" cy="892842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endParaRPr lang="en-US" sz="13800" b="1" spc="50" dirty="0" smtClean="0">
              <a:gradFill>
                <a:gsLst>
                  <a:gs pos="25000">
                    <a:srgbClr val="E0322D"/>
                  </a:gs>
                  <a:gs pos="100000">
                    <a:srgbClr val="A01C18"/>
                  </a:gs>
                </a:gsLst>
                <a:lin ang="5400000" scaled="0"/>
              </a:gradFill>
              <a:effectLst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endParaRPr lang="en-US" sz="13800" b="1" spc="50" dirty="0">
              <a:gradFill>
                <a:gsLst>
                  <a:gs pos="25000">
                    <a:srgbClr val="E0322D"/>
                  </a:gs>
                  <a:gs pos="100000">
                    <a:srgbClr val="A01C18"/>
                  </a:gs>
                </a:gsLst>
                <a:lin ang="5400000" scaled="0"/>
              </a:gradFill>
              <a:effectLst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endParaRPr lang="en-US" sz="13800" b="1" spc="50" dirty="0" smtClean="0">
              <a:gradFill>
                <a:gsLst>
                  <a:gs pos="25000">
                    <a:srgbClr val="E0322D"/>
                  </a:gs>
                  <a:gs pos="100000">
                    <a:srgbClr val="A01C18"/>
                  </a:gs>
                </a:gsLst>
                <a:lin ang="5400000" scaled="0"/>
              </a:gradFill>
              <a:effectLst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endParaRPr lang="en-US" sz="13800" b="1" spc="50" dirty="0">
              <a:gradFill>
                <a:gsLst>
                  <a:gs pos="25000">
                    <a:srgbClr val="E0322D"/>
                  </a:gs>
                  <a:gs pos="100000">
                    <a:srgbClr val="A01C18"/>
                  </a:gs>
                </a:gsLst>
                <a:lin ang="5400000" scaled="0"/>
              </a:gradFill>
              <a:effectLst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endParaRPr lang="en-US" sz="13800" b="1" spc="50" dirty="0" smtClean="0">
              <a:gradFill>
                <a:gsLst>
                  <a:gs pos="25000">
                    <a:srgbClr val="E0322D"/>
                  </a:gs>
                  <a:gs pos="100000">
                    <a:srgbClr val="A01C18"/>
                  </a:gs>
                </a:gsLst>
                <a:lin ang="5400000" scaled="0"/>
              </a:gradFill>
              <a:effectLst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  <a:p>
            <a:r>
              <a:rPr lang="en-US" sz="13800" b="1" spc="50" dirty="0" smtClean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HELLO</a:t>
            </a:r>
            <a:endParaRPr lang="ru-RU" sz="10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743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6600CC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9D139D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endParaRPr lang="ru-RU" sz="6000" b="1" dirty="0">
              <a:solidFill>
                <a:srgbClr val="9D13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0" descr="pishet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68960"/>
            <a:ext cx="172819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772816"/>
            <a:ext cx="62183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4400" b="1" dirty="0">
              <a:solidFill>
                <a:srgbClr val="6600CC"/>
              </a:solidFill>
            </a:endParaRPr>
          </a:p>
          <a:p>
            <a:pPr algn="r"/>
            <a:r>
              <a:rPr lang="ru-RU" sz="4000" b="1" dirty="0" smtClean="0">
                <a:solidFill>
                  <a:srgbClr val="FF0000"/>
                </a:solidFill>
              </a:rPr>
              <a:t>Упр</a:t>
            </a:r>
            <a:r>
              <a:rPr lang="ru-RU" sz="4000" b="1" dirty="0">
                <a:solidFill>
                  <a:srgbClr val="FF0000"/>
                </a:solidFill>
              </a:rPr>
              <a:t>. 12 стр. 59 (</a:t>
            </a:r>
            <a:r>
              <a:rPr lang="ru-RU" sz="4000" b="1" dirty="0" err="1">
                <a:solidFill>
                  <a:srgbClr val="FF0000"/>
                </a:solidFill>
              </a:rPr>
              <a:t>р.т</a:t>
            </a:r>
            <a:r>
              <a:rPr lang="ru-RU" sz="4000" b="1" dirty="0">
                <a:solidFill>
                  <a:srgbClr val="FF0000"/>
                </a:solidFill>
              </a:rPr>
              <a:t>.)  </a:t>
            </a:r>
            <a:r>
              <a:rPr lang="ru-RU" sz="4000" b="1" dirty="0" smtClean="0">
                <a:solidFill>
                  <a:srgbClr val="FF0000"/>
                </a:solidFill>
              </a:rPr>
              <a:t>–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 </a:t>
            </a:r>
            <a:endParaRPr lang="en-US" sz="3200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dirty="0" smtClean="0">
                <a:solidFill>
                  <a:srgbClr val="990000"/>
                </a:solidFill>
              </a:rPr>
              <a:t>отгадать </a:t>
            </a:r>
            <a:r>
              <a:rPr lang="ru-RU" sz="3200" dirty="0">
                <a:solidFill>
                  <a:srgbClr val="990000"/>
                </a:solidFill>
              </a:rPr>
              <a:t>загадку и нарисовать отгадку.</a:t>
            </a:r>
          </a:p>
        </p:txBody>
      </p:sp>
    </p:spTree>
    <p:extLst>
      <p:ext uri="{BB962C8B-B14F-4D97-AF65-F5344CB8AC3E}">
        <p14:creationId xmlns:p14="http://schemas.microsoft.com/office/powerpoint/2010/main" val="380575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sz="9600" b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9600" b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683568" y="1484784"/>
            <a:ext cx="7992887" cy="25204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  <a:endParaRPr lang="ru-RU" sz="80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4037" name="Picture 5" descr="162_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4005263"/>
            <a:ext cx="25114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133617"/>
      </p:ext>
    </p:extLst>
  </p:cSld>
  <p:clrMapOvr>
    <a:masterClrMapping/>
  </p:clrMapOvr>
  <p:transition>
    <p:circl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60" y="1124744"/>
            <a:ext cx="16033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3553612"/>
            <a:ext cx="15351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88913"/>
            <a:ext cx="14112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573463"/>
            <a:ext cx="1512887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789363"/>
            <a:ext cx="1439863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923" y="209551"/>
            <a:ext cx="9461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9" descr="risunok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93094"/>
            <a:ext cx="25558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5495132"/>
            <a:ext cx="9144000" cy="1052512"/>
          </a:xfrm>
          <a:prstGeom prst="rect">
            <a:avLst/>
          </a:prstGeom>
          <a:solidFill>
            <a:schemeClr val="bg1"/>
          </a:solidFill>
          <a:ln w="9525">
            <a:solidFill>
              <a:srgbClr val="FEA4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i="1" dirty="0">
                <a:solidFill>
                  <a:srgbClr val="AEBAD5">
                    <a:lumMod val="75000"/>
                  </a:srgbClr>
                </a:solidFill>
              </a:rPr>
              <a:t>IS</a:t>
            </a:r>
            <a:r>
              <a:rPr lang="en-US" sz="8800" b="1" i="1" dirty="0">
                <a:solidFill>
                  <a:srgbClr val="E903EF"/>
                </a:solidFill>
              </a:rPr>
              <a:t> </a:t>
            </a:r>
            <a:r>
              <a:rPr lang="en-US" sz="11500" b="1" i="1" dirty="0">
                <a:solidFill>
                  <a:srgbClr val="E903EF"/>
                </a:solidFill>
              </a:rPr>
              <a:t>FUN</a:t>
            </a:r>
            <a:endParaRPr lang="ru-RU" sz="11500" b="1" i="1" dirty="0">
              <a:solidFill>
                <a:srgbClr val="E903EF"/>
              </a:solidFill>
            </a:endParaRPr>
          </a:p>
        </p:txBody>
      </p:sp>
      <p:sp>
        <p:nvSpPr>
          <p:cNvPr id="8202" name="Прямоугольник 9"/>
          <p:cNvSpPr>
            <a:spLocks noChangeArrowheads="1"/>
          </p:cNvSpPr>
          <p:nvPr/>
        </p:nvSpPr>
        <p:spPr bwMode="auto">
          <a:xfrm>
            <a:off x="2916238" y="0"/>
            <a:ext cx="4572000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1600" b="1" i="1" dirty="0">
              <a:solidFill>
                <a:srgbClr val="0066F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99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27 0.0838 L -0.36319 -0.052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-68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16 0.08402 L -0.02534 0.2099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62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59 -0.09444 L -0.18802 -0.3884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-146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-0.09329 L -0.24809 -0.2192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629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01 -0.03588 L 0.45677 -0.26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155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0.17454 L -0.01233 0.2375 " pathEditMode="relative" ptsTypes="AA">
                                      <p:cBhvr>
                                        <p:cTn id="16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2627313" y="476250"/>
            <a:ext cx="3673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School verbs:</a:t>
            </a:r>
            <a:endParaRPr lang="ru-RU" sz="40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052513"/>
            <a:ext cx="331236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US" sz="2800" b="1" dirty="0" smtClean="0">
              <a:solidFill>
                <a:srgbClr val="0070C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70C0"/>
                </a:solidFill>
              </a:rPr>
              <a:t>Read</a:t>
            </a:r>
          </a:p>
          <a:p>
            <a:pPr lvl="0"/>
            <a:r>
              <a:rPr lang="en-US" sz="2400" b="1" dirty="0" smtClean="0">
                <a:solidFill>
                  <a:srgbClr val="0070C0"/>
                </a:solidFill>
              </a:rPr>
              <a:t>Speak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70C0"/>
                </a:solidFill>
              </a:rPr>
              <a:t>Pencil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70C0"/>
                </a:solidFill>
              </a:rPr>
              <a:t>Write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S</a:t>
            </a:r>
            <a:r>
              <a:rPr lang="en-US" sz="2400" b="1" dirty="0" smtClean="0">
                <a:solidFill>
                  <a:srgbClr val="0070C0"/>
                </a:solidFill>
              </a:rPr>
              <a:t>wim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70C0"/>
                </a:solidFill>
              </a:rPr>
              <a:t>Answer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lvl="0"/>
            <a:r>
              <a:rPr lang="en-US" sz="2400" b="1" dirty="0" err="1" smtClean="0">
                <a:solidFill>
                  <a:srgbClr val="0070C0"/>
                </a:solidFill>
              </a:rPr>
              <a:t>Coloured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70C0"/>
                </a:solidFill>
              </a:rPr>
              <a:t> Count</a:t>
            </a:r>
          </a:p>
          <a:p>
            <a:pPr lvl="0"/>
            <a:r>
              <a:rPr lang="en-US" sz="2400" b="1" dirty="0" smtClean="0">
                <a:solidFill>
                  <a:srgbClr val="0070C0"/>
                </a:solidFill>
              </a:rPr>
              <a:t>Learn</a:t>
            </a:r>
          </a:p>
          <a:p>
            <a:pPr lvl="0"/>
            <a:r>
              <a:rPr lang="en-US" sz="2400" b="1" dirty="0" smtClean="0">
                <a:solidFill>
                  <a:srgbClr val="0070C0"/>
                </a:solidFill>
              </a:rPr>
              <a:t> Like</a:t>
            </a:r>
          </a:p>
          <a:p>
            <a:pPr lvl="0"/>
            <a:r>
              <a:rPr lang="en-US" sz="2400" b="1" dirty="0" smtClean="0">
                <a:solidFill>
                  <a:srgbClr val="0070C0"/>
                </a:solidFill>
              </a:rPr>
              <a:t>English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D</a:t>
            </a:r>
            <a:r>
              <a:rPr lang="en-US" sz="2400" b="1" dirty="0" smtClean="0">
                <a:solidFill>
                  <a:srgbClr val="0070C0"/>
                </a:solidFill>
              </a:rPr>
              <a:t>raw</a:t>
            </a:r>
          </a:p>
          <a:p>
            <a:pPr lvl="0"/>
            <a:r>
              <a:rPr lang="en-US" sz="2400" b="1" dirty="0" smtClean="0">
                <a:solidFill>
                  <a:srgbClr val="0070C0"/>
                </a:solidFill>
              </a:rPr>
              <a:t> During  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D</a:t>
            </a:r>
            <a:r>
              <a:rPr lang="en-US" sz="2400" b="1" dirty="0" smtClean="0">
                <a:solidFill>
                  <a:srgbClr val="0070C0"/>
                </a:solidFill>
              </a:rPr>
              <a:t>iscuss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7" descr="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262679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9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2627313" y="476250"/>
            <a:ext cx="3673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School verbs:</a:t>
            </a:r>
            <a:endParaRPr lang="ru-RU" sz="40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073898"/>
            <a:ext cx="5400600" cy="44627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Read-</a:t>
            </a:r>
            <a:r>
              <a:rPr lang="ru-RU" sz="3200" b="1" dirty="0" smtClean="0">
                <a:solidFill>
                  <a:srgbClr val="7030A0"/>
                </a:solidFill>
              </a:rPr>
              <a:t>  читать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r>
              <a:rPr lang="en-US" sz="3200" b="1" dirty="0" smtClean="0">
                <a:solidFill>
                  <a:schemeClr val="accent3"/>
                </a:solidFill>
              </a:rPr>
              <a:t>Speak- </a:t>
            </a:r>
            <a:r>
              <a:rPr lang="ru-RU" sz="3200" b="1" dirty="0" smtClean="0">
                <a:solidFill>
                  <a:schemeClr val="accent3"/>
                </a:solidFill>
              </a:rPr>
              <a:t>говорить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Learn- </a:t>
            </a:r>
            <a:r>
              <a:rPr lang="ru-RU" sz="3200" b="1" dirty="0" smtClean="0">
                <a:solidFill>
                  <a:srgbClr val="7030A0"/>
                </a:solidFill>
              </a:rPr>
              <a:t>учить</a:t>
            </a:r>
          </a:p>
          <a:p>
            <a:r>
              <a:rPr lang="en-US" sz="3200" b="1" dirty="0" smtClean="0">
                <a:solidFill>
                  <a:schemeClr val="accent3"/>
                </a:solidFill>
              </a:rPr>
              <a:t>Write</a:t>
            </a:r>
            <a:r>
              <a:rPr lang="ru-RU" sz="3200" b="1" dirty="0" smtClean="0">
                <a:solidFill>
                  <a:schemeClr val="accent3"/>
                </a:solidFill>
              </a:rPr>
              <a:t>- писать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Answer</a:t>
            </a:r>
            <a:r>
              <a:rPr lang="ru-RU" sz="3200" b="1" dirty="0" smtClean="0">
                <a:solidFill>
                  <a:srgbClr val="7030A0"/>
                </a:solidFill>
              </a:rPr>
              <a:t>-отвечать</a:t>
            </a:r>
          </a:p>
          <a:p>
            <a:r>
              <a:rPr lang="en-US" sz="3200" b="1" dirty="0" smtClean="0">
                <a:solidFill>
                  <a:schemeClr val="accent3"/>
                </a:solidFill>
              </a:rPr>
              <a:t>Count</a:t>
            </a:r>
            <a:r>
              <a:rPr lang="ru-RU" sz="3200" b="1" dirty="0" smtClean="0">
                <a:solidFill>
                  <a:schemeClr val="accent3"/>
                </a:solidFill>
              </a:rPr>
              <a:t>-считать</a:t>
            </a:r>
            <a:endParaRPr lang="en-US" sz="3200" b="1" dirty="0" smtClean="0">
              <a:solidFill>
                <a:schemeClr val="accent3"/>
              </a:solidFill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Draw</a:t>
            </a:r>
            <a:r>
              <a:rPr lang="ru-RU" sz="3200" b="1" dirty="0" smtClean="0">
                <a:solidFill>
                  <a:srgbClr val="7030A0"/>
                </a:solidFill>
              </a:rPr>
              <a:t>-рисовать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r>
              <a:rPr lang="en-US" sz="3200" b="1" dirty="0" smtClean="0">
                <a:solidFill>
                  <a:schemeClr val="accent3"/>
                </a:solidFill>
              </a:rPr>
              <a:t>Discuss</a:t>
            </a:r>
            <a:r>
              <a:rPr lang="ru-RU" sz="3200" b="1" dirty="0" smtClean="0">
                <a:solidFill>
                  <a:schemeClr val="accent3"/>
                </a:solidFill>
              </a:rPr>
              <a:t>- обсуждать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16460"/>
            <a:ext cx="2304256" cy="250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6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75856" y="1124744"/>
            <a:ext cx="1584176" cy="790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33979" y="1287726"/>
            <a:ext cx="1512168" cy="802994"/>
          </a:xfrm>
          <a:prstGeom prst="ellipse">
            <a:avLst/>
          </a:prstGeom>
          <a:solidFill>
            <a:srgbClr val="AC7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Rus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948264" y="2103468"/>
            <a:ext cx="1728192" cy="819359"/>
          </a:xfrm>
          <a:prstGeom prst="ellipse">
            <a:avLst/>
          </a:prstGeom>
          <a:solidFill>
            <a:srgbClr val="AC7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Eng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07607" y="2945702"/>
            <a:ext cx="14401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lish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860032" y="3665782"/>
            <a:ext cx="1440160" cy="864096"/>
          </a:xfrm>
          <a:prstGeom prst="ellipse">
            <a:avLst/>
          </a:prstGeom>
          <a:solidFill>
            <a:srgbClr val="AC7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660232" y="3763666"/>
            <a:ext cx="14401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sian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87624" y="5085184"/>
            <a:ext cx="1368152" cy="1080120"/>
          </a:xfrm>
          <a:prstGeom prst="ellipse">
            <a:avLst/>
          </a:prstGeom>
          <a:solidFill>
            <a:srgbClr val="AC7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Lite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53676" y="5013176"/>
            <a:ext cx="159438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ding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04248" y="5373216"/>
            <a:ext cx="1440160" cy="1008112"/>
          </a:xfrm>
          <a:prstGeom prst="ellipse">
            <a:avLst/>
          </a:prstGeom>
          <a:solidFill>
            <a:srgbClr val="AC7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869600" y="3490046"/>
            <a:ext cx="136815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400092" y="1124744"/>
            <a:ext cx="1404156" cy="895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rature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347864" y="2213482"/>
            <a:ext cx="1512168" cy="951350"/>
          </a:xfrm>
          <a:prstGeom prst="ellipse">
            <a:avLst/>
          </a:prstGeom>
          <a:solidFill>
            <a:srgbClr val="AC7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14566" y="266543"/>
            <a:ext cx="5472608" cy="648072"/>
          </a:xfrm>
          <a:prstGeom prst="roundRect">
            <a:avLst/>
          </a:prstGeom>
          <a:solidFill>
            <a:srgbClr val="FFEC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Find 6 words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  <a:ln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en-US" sz="8800" b="1" dirty="0" smtClean="0">
                <a:solidFill>
                  <a:srgbClr val="7030A0"/>
                </a:solidFill>
              </a:rPr>
              <a:t>Subjects</a:t>
            </a:r>
            <a:endParaRPr lang="ru-RU" sz="8800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72816"/>
            <a:ext cx="4040188" cy="458750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90000"/>
                </a:solidFill>
              </a:rPr>
              <a:t>Russian</a:t>
            </a:r>
          </a:p>
          <a:p>
            <a:r>
              <a:rPr lang="en-US" sz="3600" b="1" dirty="0" smtClean="0">
                <a:solidFill>
                  <a:srgbClr val="990000"/>
                </a:solidFill>
              </a:rPr>
              <a:t>English</a:t>
            </a:r>
          </a:p>
          <a:p>
            <a:r>
              <a:rPr lang="en-US" sz="3600" b="1" dirty="0" smtClean="0">
                <a:solidFill>
                  <a:srgbClr val="990000"/>
                </a:solidFill>
              </a:rPr>
              <a:t>Literature</a:t>
            </a:r>
          </a:p>
          <a:p>
            <a:r>
              <a:rPr lang="en-US" sz="3600" b="1" dirty="0" smtClean="0">
                <a:solidFill>
                  <a:srgbClr val="990000"/>
                </a:solidFill>
              </a:rPr>
              <a:t>Reading</a:t>
            </a:r>
          </a:p>
          <a:p>
            <a:r>
              <a:rPr lang="en-US" sz="3600" b="1" dirty="0" smtClean="0">
                <a:solidFill>
                  <a:srgbClr val="990000"/>
                </a:solidFill>
              </a:rPr>
              <a:t>Art</a:t>
            </a:r>
          </a:p>
          <a:p>
            <a:r>
              <a:rPr lang="en-US" sz="3600" b="1" dirty="0" smtClean="0">
                <a:solidFill>
                  <a:srgbClr val="990000"/>
                </a:solidFill>
              </a:rPr>
              <a:t>PE</a:t>
            </a:r>
            <a:endParaRPr lang="ru-RU" sz="3600" b="1" dirty="0">
              <a:solidFill>
                <a:srgbClr val="990000"/>
              </a:solidFill>
            </a:endParaRPr>
          </a:p>
        </p:txBody>
      </p:sp>
      <p:pic>
        <p:nvPicPr>
          <p:cNvPr id="7" name="Picture 22" descr="school2100_li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5854">
            <a:off x="4541718" y="1928240"/>
            <a:ext cx="1705998" cy="2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8140_cover_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478">
            <a:off x="6560679" y="2141242"/>
            <a:ext cx="1774901" cy="234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03_1909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375" y="2816313"/>
            <a:ext cx="1622921" cy="23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27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594677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8" y="2924944"/>
            <a:ext cx="594677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090" y="3522382"/>
            <a:ext cx="594677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089" y="4077072"/>
            <a:ext cx="594677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70" y="5229200"/>
            <a:ext cx="594677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70" y="4653136"/>
            <a:ext cx="594677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594677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594677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72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022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rgbClr val="0070C0"/>
                </a:solidFill>
              </a:rPr>
              <a:t>Welcome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900" b="1" dirty="0" smtClean="0">
                <a:solidFill>
                  <a:srgbClr val="FF0000"/>
                </a:solidFill>
              </a:rPr>
              <a:t>to English Summer School</a:t>
            </a:r>
            <a:endParaRPr lang="ru-RU" sz="49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Documents and Settings\Admin\Рабочий стол\1286035125_z9z2pnb8wue65rb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92080" y="3140968"/>
            <a:ext cx="3034308" cy="328689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15616" y="1614631"/>
            <a:ext cx="54726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/>
          </a:p>
          <a:p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Name</a:t>
            </a:r>
            <a:r>
              <a:rPr lang="en-US" sz="2400" b="1" dirty="0">
                <a:solidFill>
                  <a:srgbClr val="7030A0"/>
                </a:solidFill>
              </a:rPr>
              <a:t>: _________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Surname</a:t>
            </a:r>
            <a:r>
              <a:rPr lang="en-US" sz="2400" b="1" dirty="0">
                <a:solidFill>
                  <a:srgbClr val="7030A0"/>
                </a:solidFill>
              </a:rPr>
              <a:t>: ________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Age</a:t>
            </a:r>
            <a:r>
              <a:rPr lang="en-US" sz="2400" b="1" dirty="0">
                <a:solidFill>
                  <a:srgbClr val="7030A0"/>
                </a:solidFill>
              </a:rPr>
              <a:t>: __________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Country</a:t>
            </a:r>
            <a:r>
              <a:rPr lang="en-US" sz="2400" b="1" dirty="0">
                <a:solidFill>
                  <a:srgbClr val="7030A0"/>
                </a:solidFill>
              </a:rPr>
              <a:t>: ___________</a:t>
            </a:r>
          </a:p>
          <a:p>
            <a:r>
              <a:rPr lang="en-US" sz="2400" b="1" dirty="0" err="1" smtClean="0">
                <a:solidFill>
                  <a:srgbClr val="7030A0"/>
                </a:solidFill>
              </a:rPr>
              <a:t>Favourite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subjects: _________</a:t>
            </a:r>
          </a:p>
          <a:p>
            <a:r>
              <a:rPr lang="en-US" sz="2400" b="1" dirty="0" err="1" smtClean="0">
                <a:solidFill>
                  <a:srgbClr val="7030A0"/>
                </a:solidFill>
              </a:rPr>
              <a:t>Favourite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food: _________</a:t>
            </a:r>
          </a:p>
          <a:p>
            <a:r>
              <a:rPr lang="en-US" sz="2400" b="1" dirty="0" err="1">
                <a:solidFill>
                  <a:srgbClr val="7030A0"/>
                </a:solidFill>
              </a:rPr>
              <a:t>Favourite</a:t>
            </a:r>
            <a:r>
              <a:rPr lang="en-US" sz="2400" b="1" dirty="0">
                <a:solidFill>
                  <a:srgbClr val="7030A0"/>
                </a:solidFill>
              </a:rPr>
              <a:t> sport: _________</a:t>
            </a:r>
          </a:p>
        </p:txBody>
      </p:sp>
    </p:spTree>
    <p:extLst>
      <p:ext uri="{BB962C8B-B14F-4D97-AF65-F5344CB8AC3E}">
        <p14:creationId xmlns:p14="http://schemas.microsoft.com/office/powerpoint/2010/main" val="424457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0034" y="2071678"/>
            <a:ext cx="83022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21299999" rev="0"/>
              </a:camera>
              <a:lightRig rig="glow" dir="tl">
                <a:rot lat="0" lon="0" rev="5400000"/>
              </a:lightRig>
            </a:scene3d>
            <a:sp3d z="8890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0A22E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 for your work.</a:t>
            </a:r>
            <a:endParaRPr lang="ru-RU" sz="5400" b="1" dirty="0">
              <a:ln w="11430"/>
              <a:solidFill>
                <a:srgbClr val="F0A22E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4080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spc="300" dirty="0">
              <a:ln w="11430" cmpd="sng">
                <a:solidFill>
                  <a:srgbClr val="F0A22E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0A22E">
                      <a:tint val="83000"/>
                      <a:shade val="100000"/>
                      <a:satMod val="200000"/>
                    </a:srgbClr>
                  </a:gs>
                  <a:gs pos="75000">
                    <a:srgbClr val="F0A22E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F0A22E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5122" name="Picture 2" descr="C:\Documents and Settings\Admin\Рабочий стол\1329294424_post-170-12281676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14818"/>
            <a:ext cx="2214553" cy="22145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3" name="Picture 3" descr="C:\Documents and Settings\Admin\Рабочий стол\img_157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0"/>
            <a:ext cx="2139142" cy="207372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4" name="Picture 4" descr="C:\Documents and Settings\Admin\Рабочий стол\big_4827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75" y="331788"/>
            <a:ext cx="2381250" cy="17907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5" name="Picture 5" descr="C:\Documents and Settings\Admin\Рабочий стол\thumbs_yahoo-emoticons-vectors-design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286256"/>
            <a:ext cx="2051565" cy="1966356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5126" name="Picture 6" descr="C:\Documents and Settings\Admin\Рабочий стол\icontexto-emoticons-06-ic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714752"/>
            <a:ext cx="24384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376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B5E8F3"/>
      </a:lt2>
      <a:accent1>
        <a:srgbClr val="1FADCC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64646"/>
    </a:dk2>
    <a:lt2>
      <a:srgbClr val="B5E8F3"/>
    </a:lt2>
    <a:accent1>
      <a:srgbClr val="1FADCC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64646"/>
    </a:dk2>
    <a:lt2>
      <a:srgbClr val="B5E8F3"/>
    </a:lt2>
    <a:accent1>
      <a:srgbClr val="1FADCC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118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Эркер</vt:lpstr>
      <vt:lpstr>Поток</vt:lpstr>
      <vt:lpstr>Трек</vt:lpstr>
      <vt:lpstr>Уровень</vt:lpstr>
      <vt:lpstr>1_Уровень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Subjects</vt:lpstr>
      <vt:lpstr>Презентация PowerPoint</vt:lpstr>
      <vt:lpstr>Welcome  to English Summer School</vt:lpstr>
      <vt:lpstr>Презентация PowerPoint</vt:lpstr>
      <vt:lpstr>Homework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W7</dc:creator>
  <cp:lastModifiedBy>W7</cp:lastModifiedBy>
  <cp:revision>11</cp:revision>
  <dcterms:created xsi:type="dcterms:W3CDTF">2013-05-12T20:08:02Z</dcterms:created>
  <dcterms:modified xsi:type="dcterms:W3CDTF">2013-05-14T22:03:21Z</dcterms:modified>
</cp:coreProperties>
</file>