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72" r:id="rId4"/>
    <p:sldId id="269" r:id="rId5"/>
    <p:sldId id="270" r:id="rId6"/>
    <p:sldId id="267" r:id="rId7"/>
    <p:sldId id="276" r:id="rId8"/>
    <p:sldId id="274" r:id="rId9"/>
    <p:sldId id="257" r:id="rId10"/>
    <p:sldId id="278" r:id="rId11"/>
    <p:sldId id="288" r:id="rId12"/>
    <p:sldId id="273" r:id="rId13"/>
    <p:sldId id="289" r:id="rId14"/>
    <p:sldId id="290" r:id="rId15"/>
    <p:sldId id="281" r:id="rId16"/>
    <p:sldId id="279" r:id="rId17"/>
    <p:sldId id="263" r:id="rId18"/>
    <p:sldId id="294" r:id="rId19"/>
    <p:sldId id="292" r:id="rId20"/>
    <p:sldId id="295" r:id="rId21"/>
    <p:sldId id="291" r:id="rId22"/>
    <p:sldId id="277" r:id="rId23"/>
    <p:sldId id="283" r:id="rId24"/>
    <p:sldId id="259" r:id="rId25"/>
    <p:sldId id="296" r:id="rId26"/>
    <p:sldId id="258" r:id="rId27"/>
    <p:sldId id="261" r:id="rId28"/>
    <p:sldId id="286" r:id="rId29"/>
    <p:sldId id="303" r:id="rId30"/>
    <p:sldId id="26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>
      <p:cViewPr varScale="1">
        <p:scale>
          <a:sx n="64" d="100"/>
          <a:sy n="64" d="100"/>
        </p:scale>
        <p:origin x="-102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49C3B-EA95-41A8-9FC4-8EA791758965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9421-EEE5-4FB2-A83D-D647970B1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41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49C3B-EA95-41A8-9FC4-8EA791758965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9421-EEE5-4FB2-A83D-D647970B1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80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49C3B-EA95-41A8-9FC4-8EA791758965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9421-EEE5-4FB2-A83D-D647970B1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71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49C3B-EA95-41A8-9FC4-8EA791758965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9421-EEE5-4FB2-A83D-D647970B1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14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49C3B-EA95-41A8-9FC4-8EA791758965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9421-EEE5-4FB2-A83D-D647970B1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11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49C3B-EA95-41A8-9FC4-8EA791758965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9421-EEE5-4FB2-A83D-D647970B1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31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49C3B-EA95-41A8-9FC4-8EA791758965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9421-EEE5-4FB2-A83D-D647970B1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49C3B-EA95-41A8-9FC4-8EA791758965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9421-EEE5-4FB2-A83D-D647970B1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06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49C3B-EA95-41A8-9FC4-8EA791758965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9421-EEE5-4FB2-A83D-D647970B1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1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49C3B-EA95-41A8-9FC4-8EA791758965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9421-EEE5-4FB2-A83D-D647970B1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86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49C3B-EA95-41A8-9FC4-8EA791758965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B9421-EEE5-4FB2-A83D-D647970B1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4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49C3B-EA95-41A8-9FC4-8EA791758965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B9421-EEE5-4FB2-A83D-D647970B1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5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картинки на день учителя\13463013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en_uchitelya_-_S_Dnyom_uchitelya_milye_damy...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2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Всё для фотошопа, фотошоп, photosh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Всё для фотошопа, фотошоп, photosho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Всё для фотошопа, фотошоп, photosho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Всё для фотошопа, фотошоп, photosho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Всё для фотошопа, фотошоп, photosho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4" descr="DSC0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375" y="617537"/>
            <a:ext cx="8288089" cy="569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19"/>
            <a:ext cx="9143999" cy="696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88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741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Для учителей сценарии - Коллекция рефератов по биологии, георгафии и ОБ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417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8200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DSC000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9"/>
            <a:ext cx="3744416" cy="3672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837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820025" cy="659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2340" y="1412776"/>
            <a:ext cx="4320480" cy="36004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DSC000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332656"/>
            <a:ext cx="5112568" cy="3600400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7685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сканирование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844824"/>
            <a:ext cx="3456384" cy="4986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083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" y="-234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451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картинки на день учителя\3372876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5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1.liveinternet.ru/images/attach/c/4/78/771/78771415_large_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день учителя\9dc7183bc3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16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:\картинки и аннимации\1377599420_den_uchitelya_sms_pozdravleniya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82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Все публикации пользователя чарыкова, &quot; Страница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G:\фото 75\Новая папка (4)\SAM_12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620688"/>
            <a:ext cx="5544616" cy="39604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081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051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картинки на день учителя\1349164790_0lik_ru_teacher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4" y="10801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:\фото 75\Новая папка (4)\SAM_1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5832648" cy="3799830"/>
          </a:xfrm>
          <a:prstGeom prst="ellipse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3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:\день учителя\img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H:\картинки на день учителя\91945981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0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399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картинки на день учителя\83189611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5"/>
            <a:ext cx="820891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2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9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Официальный сайт школы 608 - С Днем Учителя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1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im3-tub-ru.yandex.net/i?id=eeb3fe4cfde555976524770e263a638d-110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130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98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Розалия Зеньковская УОЛ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1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5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лейкаст &quot;Вальс юности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24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 descr="анимация природы, осень падают листь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4618"/>
            <a:ext cx="9144002" cy="683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9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Конкурс творческих работ &quot;Учительница первая мо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7233"/>
            <a:ext cx="5616623" cy="41042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isometricOffAxis1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3265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ataLife Engine Версия для печати Набор красивых фоторамок ко дню учите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сканирование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333692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2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H:\картинки на день учителя\32985789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5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0</Words>
  <Application>Microsoft Office PowerPoint</Application>
  <PresentationFormat>Экран (4:3)</PresentationFormat>
  <Paragraphs>0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W7</dc:creator>
  <cp:lastModifiedBy>W7</cp:lastModifiedBy>
  <cp:revision>44</cp:revision>
  <dcterms:created xsi:type="dcterms:W3CDTF">2014-09-17T18:34:24Z</dcterms:created>
  <dcterms:modified xsi:type="dcterms:W3CDTF">2017-01-19T19:14:11Z</dcterms:modified>
</cp:coreProperties>
</file>