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65938" cy="95408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8C96-6047-4CFF-8027-B9315304F73F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9B8E-5B2B-45A6-B3DC-74A4C4DB9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8C96-6047-4CFF-8027-B9315304F73F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9B8E-5B2B-45A6-B3DC-74A4C4DB9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8C96-6047-4CFF-8027-B9315304F73F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9B8E-5B2B-45A6-B3DC-74A4C4DB9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8C96-6047-4CFF-8027-B9315304F73F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9B8E-5B2B-45A6-B3DC-74A4C4DB9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8C96-6047-4CFF-8027-B9315304F73F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9B8E-5B2B-45A6-B3DC-74A4C4DB9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8C96-6047-4CFF-8027-B9315304F73F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9B8E-5B2B-45A6-B3DC-74A4C4DB9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8C96-6047-4CFF-8027-B9315304F73F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9B8E-5B2B-45A6-B3DC-74A4C4DB9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8C96-6047-4CFF-8027-B9315304F73F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9B8E-5B2B-45A6-B3DC-74A4C4DB9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8C96-6047-4CFF-8027-B9315304F73F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9B8E-5B2B-45A6-B3DC-74A4C4DB9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8C96-6047-4CFF-8027-B9315304F73F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9B8E-5B2B-45A6-B3DC-74A4C4DB9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8C96-6047-4CFF-8027-B9315304F73F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A649B8E-5B2B-45A6-B3DC-74A4C4DB9B3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558C96-6047-4CFF-8027-B9315304F73F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649B8E-5B2B-45A6-B3DC-74A4C4DB9B36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Любовь\Desktop\Мой класс\VipTalisman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4627">
            <a:off x="-12075" y="89572"/>
            <a:ext cx="314032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Любовь\Desktop\Мой класс\VipTalisman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"/>
            <a:ext cx="4181880" cy="298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Любовь\Desktop\Мой класс\VipTalisman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9447">
            <a:off x="6252096" y="255901"/>
            <a:ext cx="2624041" cy="378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Любовь\Desktop\Мой класс\VipTalisman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119" y="2420888"/>
            <a:ext cx="4032448" cy="279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Любовь\Desktop\Мой класс\VipTalisman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4535">
            <a:off x="5180644" y="4090846"/>
            <a:ext cx="4427984" cy="306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Любовь\Desktop\Мой класс\VipTalisman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5822">
            <a:off x="-103600" y="4064392"/>
            <a:ext cx="4412494" cy="306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3491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Поток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</dc:creator>
  <cp:lastModifiedBy>Любовь</cp:lastModifiedBy>
  <cp:revision>3</cp:revision>
  <cp:lastPrinted>2014-01-21T17:02:56Z</cp:lastPrinted>
  <dcterms:created xsi:type="dcterms:W3CDTF">2014-01-21T15:44:32Z</dcterms:created>
  <dcterms:modified xsi:type="dcterms:W3CDTF">2014-01-21T17:04:24Z</dcterms:modified>
</cp:coreProperties>
</file>